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5"/>
  </p:notesMasterIdLst>
  <p:sldIdLst>
    <p:sldId id="256" r:id="rId3"/>
    <p:sldId id="257" r:id="rId4"/>
    <p:sldId id="259" r:id="rId5"/>
    <p:sldId id="853" r:id="rId6"/>
    <p:sldId id="855" r:id="rId7"/>
    <p:sldId id="282" r:id="rId8"/>
    <p:sldId id="270" r:id="rId9"/>
    <p:sldId id="271" r:id="rId10"/>
    <p:sldId id="272" r:id="rId11"/>
    <p:sldId id="273" r:id="rId12"/>
    <p:sldId id="275" r:id="rId13"/>
    <p:sldId id="276" r:id="rId14"/>
    <p:sldId id="280" r:id="rId15"/>
    <p:sldId id="847" r:id="rId16"/>
    <p:sldId id="281" r:id="rId17"/>
    <p:sldId id="265" r:id="rId18"/>
    <p:sldId id="846" r:id="rId19"/>
    <p:sldId id="857" r:id="rId20"/>
    <p:sldId id="851" r:id="rId21"/>
    <p:sldId id="850" r:id="rId22"/>
    <p:sldId id="258" r:id="rId23"/>
    <p:sldId id="856" r:id="rId24"/>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E371AA-4263-CA6B-D3EF-192FFD3776AF}" v="2439" dt="2025-09-24T04:14:05.332"/>
    <p1510:client id="{5F778C66-CC4F-461B-AFB2-5485BF8E8C43}" v="1529" dt="2025-09-24T04:08:52.9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suario invitado" userId="S::urn:spo:tenantanon#3211527c-5e63-4c50-ace2-5ba65a2fa586::" providerId="AD" clId="Web-{56E371AA-4263-CA6B-D3EF-192FFD3776AF}"/>
    <pc:docChg chg="modSld">
      <pc:chgData name="Usuario invitado" userId="S::urn:spo:tenantanon#3211527c-5e63-4c50-ace2-5ba65a2fa586::" providerId="AD" clId="Web-{56E371AA-4263-CA6B-D3EF-192FFD3776AF}" dt="2025-09-24T04:14:05.332" v="1289" actId="20577"/>
      <pc:docMkLst>
        <pc:docMk/>
      </pc:docMkLst>
      <pc:sldChg chg="addSp delSp modSp">
        <pc:chgData name="Usuario invitado" userId="S::urn:spo:tenantanon#3211527c-5e63-4c50-ace2-5ba65a2fa586::" providerId="AD" clId="Web-{56E371AA-4263-CA6B-D3EF-192FFD3776AF}" dt="2025-09-24T03:37:12.800" v="15" actId="1076"/>
        <pc:sldMkLst>
          <pc:docMk/>
          <pc:sldMk cId="2866246773" sldId="256"/>
        </pc:sldMkLst>
        <pc:picChg chg="mod">
          <ac:chgData name="Usuario invitado" userId="S::urn:spo:tenantanon#3211527c-5e63-4c50-ace2-5ba65a2fa586::" providerId="AD" clId="Web-{56E371AA-4263-CA6B-D3EF-192FFD3776AF}" dt="2025-09-24T03:36:45.768" v="12" actId="1076"/>
          <ac:picMkLst>
            <pc:docMk/>
            <pc:sldMk cId="2866246773" sldId="256"/>
            <ac:picMk id="3" creationId="{2B923F5D-7F37-0495-142F-5214A1392663}"/>
          </ac:picMkLst>
        </pc:picChg>
        <pc:picChg chg="mod">
          <ac:chgData name="Usuario invitado" userId="S::urn:spo:tenantanon#3211527c-5e63-4c50-ace2-5ba65a2fa586::" providerId="AD" clId="Web-{56E371AA-4263-CA6B-D3EF-192FFD3776AF}" dt="2025-09-24T03:37:12.800" v="15" actId="1076"/>
          <ac:picMkLst>
            <pc:docMk/>
            <pc:sldMk cId="2866246773" sldId="256"/>
            <ac:picMk id="4" creationId="{ABD2CD67-E2AD-0C2F-38F8-7879E2E6F398}"/>
          </ac:picMkLst>
        </pc:picChg>
        <pc:picChg chg="del">
          <ac:chgData name="Usuario invitado" userId="S::urn:spo:tenantanon#3211527c-5e63-4c50-ace2-5ba65a2fa586::" providerId="AD" clId="Web-{56E371AA-4263-CA6B-D3EF-192FFD3776AF}" dt="2025-09-24T03:35:20.469" v="0"/>
          <ac:picMkLst>
            <pc:docMk/>
            <pc:sldMk cId="2866246773" sldId="256"/>
            <ac:picMk id="6" creationId="{2B8C0DE6-44BC-2F7A-8E54-AE728D348D29}"/>
          </ac:picMkLst>
        </pc:picChg>
        <pc:picChg chg="add mod">
          <ac:chgData name="Usuario invitado" userId="S::urn:spo:tenantanon#3211527c-5e63-4c50-ace2-5ba65a2fa586::" providerId="AD" clId="Web-{56E371AA-4263-CA6B-D3EF-192FFD3776AF}" dt="2025-09-24T03:37:08.128" v="14" actId="1076"/>
          <ac:picMkLst>
            <pc:docMk/>
            <pc:sldMk cId="2866246773" sldId="256"/>
            <ac:picMk id="10" creationId="{F33B5AA0-FE13-D915-3AC0-B8127A631212}"/>
          </ac:picMkLst>
        </pc:picChg>
      </pc:sldChg>
      <pc:sldChg chg="modSp">
        <pc:chgData name="Usuario invitado" userId="S::urn:spo:tenantanon#3211527c-5e63-4c50-ace2-5ba65a2fa586::" providerId="AD" clId="Web-{56E371AA-4263-CA6B-D3EF-192FFD3776AF}" dt="2025-09-24T03:49:57.742" v="528" actId="20577"/>
        <pc:sldMkLst>
          <pc:docMk/>
          <pc:sldMk cId="2505702401" sldId="257"/>
        </pc:sldMkLst>
        <pc:spChg chg="mod">
          <ac:chgData name="Usuario invitado" userId="S::urn:spo:tenantanon#3211527c-5e63-4c50-ace2-5ba65a2fa586::" providerId="AD" clId="Web-{56E371AA-4263-CA6B-D3EF-192FFD3776AF}" dt="2025-09-24T03:37:37.925" v="24" actId="20577"/>
          <ac:spMkLst>
            <pc:docMk/>
            <pc:sldMk cId="2505702401" sldId="257"/>
            <ac:spMk id="2" creationId="{775B1276-F2C6-51BF-EBE5-CE8137A2CD1A}"/>
          </ac:spMkLst>
        </pc:spChg>
        <pc:spChg chg="mod">
          <ac:chgData name="Usuario invitado" userId="S::urn:spo:tenantanon#3211527c-5e63-4c50-ace2-5ba65a2fa586::" providerId="AD" clId="Web-{56E371AA-4263-CA6B-D3EF-192FFD3776AF}" dt="2025-09-24T03:49:57.742" v="528" actId="20577"/>
          <ac:spMkLst>
            <pc:docMk/>
            <pc:sldMk cId="2505702401" sldId="257"/>
            <ac:spMk id="5" creationId="{68A64909-371F-CC71-B335-57C6E62BAC28}"/>
          </ac:spMkLst>
        </pc:spChg>
      </pc:sldChg>
      <pc:sldChg chg="modSp">
        <pc:chgData name="Usuario invitado" userId="S::urn:spo:tenantanon#3211527c-5e63-4c50-ace2-5ba65a2fa586::" providerId="AD" clId="Web-{56E371AA-4263-CA6B-D3EF-192FFD3776AF}" dt="2025-09-24T04:11:58.238" v="1196" actId="20577"/>
        <pc:sldMkLst>
          <pc:docMk/>
          <pc:sldMk cId="1217415195" sldId="258"/>
        </pc:sldMkLst>
        <pc:spChg chg="mod">
          <ac:chgData name="Usuario invitado" userId="S::urn:spo:tenantanon#3211527c-5e63-4c50-ace2-5ba65a2fa586::" providerId="AD" clId="Web-{56E371AA-4263-CA6B-D3EF-192FFD3776AF}" dt="2025-09-24T04:11:58.238" v="1196" actId="20577"/>
          <ac:spMkLst>
            <pc:docMk/>
            <pc:sldMk cId="1217415195" sldId="258"/>
            <ac:spMk id="5" creationId="{1368BF95-3D07-7683-7DE6-E770A9C3CEBA}"/>
          </ac:spMkLst>
        </pc:spChg>
      </pc:sldChg>
      <pc:sldChg chg="modSp">
        <pc:chgData name="Usuario invitado" userId="S::urn:spo:tenantanon#3211527c-5e63-4c50-ace2-5ba65a2fa586::" providerId="AD" clId="Web-{56E371AA-4263-CA6B-D3EF-192FFD3776AF}" dt="2025-09-24T03:50:39.494" v="542" actId="1076"/>
        <pc:sldMkLst>
          <pc:docMk/>
          <pc:sldMk cId="2949887664" sldId="259"/>
        </pc:sldMkLst>
        <pc:spChg chg="mod">
          <ac:chgData name="Usuario invitado" userId="S::urn:spo:tenantanon#3211527c-5e63-4c50-ace2-5ba65a2fa586::" providerId="AD" clId="Web-{56E371AA-4263-CA6B-D3EF-192FFD3776AF}" dt="2025-09-24T03:50:39.494" v="542" actId="1076"/>
          <ac:spMkLst>
            <pc:docMk/>
            <pc:sldMk cId="2949887664" sldId="259"/>
            <ac:spMk id="18" creationId="{8BED371D-884A-44FF-FF00-0208941DC28E}"/>
          </ac:spMkLst>
        </pc:spChg>
      </pc:sldChg>
      <pc:sldChg chg="modSp">
        <pc:chgData name="Usuario invitado" userId="S::urn:spo:tenantanon#3211527c-5e63-4c50-ace2-5ba65a2fa586::" providerId="AD" clId="Web-{56E371AA-4263-CA6B-D3EF-192FFD3776AF}" dt="2025-09-24T04:07:34.002" v="1113" actId="20577"/>
        <pc:sldMkLst>
          <pc:docMk/>
          <pc:sldMk cId="2511336386" sldId="281"/>
        </pc:sldMkLst>
        <pc:spChg chg="mod">
          <ac:chgData name="Usuario invitado" userId="S::urn:spo:tenantanon#3211527c-5e63-4c50-ace2-5ba65a2fa586::" providerId="AD" clId="Web-{56E371AA-4263-CA6B-D3EF-192FFD3776AF}" dt="2025-09-24T04:07:34.002" v="1113" actId="20577"/>
          <ac:spMkLst>
            <pc:docMk/>
            <pc:sldMk cId="2511336386" sldId="281"/>
            <ac:spMk id="3" creationId="{0EB0668C-ED16-42C0-ECE9-871ABB79CD43}"/>
          </ac:spMkLst>
        </pc:spChg>
        <pc:spChg chg="mod">
          <ac:chgData name="Usuario invitado" userId="S::urn:spo:tenantanon#3211527c-5e63-4c50-ace2-5ba65a2fa586::" providerId="AD" clId="Web-{56E371AA-4263-CA6B-D3EF-192FFD3776AF}" dt="2025-09-24T04:06:21.169" v="1048" actId="20577"/>
          <ac:spMkLst>
            <pc:docMk/>
            <pc:sldMk cId="2511336386" sldId="281"/>
            <ac:spMk id="7" creationId="{FC755EB0-BBBD-A1A9-44C6-953390C678C9}"/>
          </ac:spMkLst>
        </pc:spChg>
      </pc:sldChg>
      <pc:sldChg chg="modSp">
        <pc:chgData name="Usuario invitado" userId="S::urn:spo:tenantanon#3211527c-5e63-4c50-ace2-5ba65a2fa586::" providerId="AD" clId="Web-{56E371AA-4263-CA6B-D3EF-192FFD3776AF}" dt="2025-09-24T04:01:46.896" v="869" actId="20577"/>
        <pc:sldMkLst>
          <pc:docMk/>
          <pc:sldMk cId="2127976903" sldId="282"/>
        </pc:sldMkLst>
        <pc:spChg chg="mod">
          <ac:chgData name="Usuario invitado" userId="S::urn:spo:tenantanon#3211527c-5e63-4c50-ace2-5ba65a2fa586::" providerId="AD" clId="Web-{56E371AA-4263-CA6B-D3EF-192FFD3776AF}" dt="2025-09-24T03:58:56.021" v="691" actId="20577"/>
          <ac:spMkLst>
            <pc:docMk/>
            <pc:sldMk cId="2127976903" sldId="282"/>
            <ac:spMk id="2" creationId="{9E06335C-0F44-9715-1CC7-35CEE83C5B31}"/>
          </ac:spMkLst>
        </pc:spChg>
        <pc:spChg chg="mod">
          <ac:chgData name="Usuario invitado" userId="S::urn:spo:tenantanon#3211527c-5e63-4c50-ace2-5ba65a2fa586::" providerId="AD" clId="Web-{56E371AA-4263-CA6B-D3EF-192FFD3776AF}" dt="2025-09-24T04:01:46.896" v="869" actId="20577"/>
          <ac:spMkLst>
            <pc:docMk/>
            <pc:sldMk cId="2127976903" sldId="282"/>
            <ac:spMk id="5" creationId="{1B0BED34-58AD-B997-D0BA-19344EE8EA94}"/>
          </ac:spMkLst>
        </pc:spChg>
      </pc:sldChg>
      <pc:sldChg chg="modSp">
        <pc:chgData name="Usuario invitado" userId="S::urn:spo:tenantanon#3211527c-5e63-4c50-ace2-5ba65a2fa586::" providerId="AD" clId="Web-{56E371AA-4263-CA6B-D3EF-192FFD3776AF}" dt="2025-09-24T04:10:03.144" v="1163" actId="20577"/>
        <pc:sldMkLst>
          <pc:docMk/>
          <pc:sldMk cId="4176421000" sldId="846"/>
        </pc:sldMkLst>
        <pc:spChg chg="mod">
          <ac:chgData name="Usuario invitado" userId="S::urn:spo:tenantanon#3211527c-5e63-4c50-ace2-5ba65a2fa586::" providerId="AD" clId="Web-{56E371AA-4263-CA6B-D3EF-192FFD3776AF}" dt="2025-09-24T04:08:36.659" v="1115" actId="1076"/>
          <ac:spMkLst>
            <pc:docMk/>
            <pc:sldMk cId="4176421000" sldId="846"/>
            <ac:spMk id="2" creationId="{9711168C-2178-49C1-37C0-CA520F35F661}"/>
          </ac:spMkLst>
        </pc:spChg>
        <pc:spChg chg="mod">
          <ac:chgData name="Usuario invitado" userId="S::urn:spo:tenantanon#3211527c-5e63-4c50-ace2-5ba65a2fa586::" providerId="AD" clId="Web-{56E371AA-4263-CA6B-D3EF-192FFD3776AF}" dt="2025-09-24T04:10:03.144" v="1163" actId="20577"/>
          <ac:spMkLst>
            <pc:docMk/>
            <pc:sldMk cId="4176421000" sldId="846"/>
            <ac:spMk id="10" creationId="{6EDBE337-6933-E5A0-1915-F7B1C703873C}"/>
          </ac:spMkLst>
        </pc:spChg>
      </pc:sldChg>
      <pc:sldChg chg="modSp">
        <pc:chgData name="Usuario invitado" userId="S::urn:spo:tenantanon#3211527c-5e63-4c50-ace2-5ba65a2fa586::" providerId="AD" clId="Web-{56E371AA-4263-CA6B-D3EF-192FFD3776AF}" dt="2025-09-24T04:04:34.947" v="992" actId="20577"/>
        <pc:sldMkLst>
          <pc:docMk/>
          <pc:sldMk cId="881241648" sldId="847"/>
        </pc:sldMkLst>
        <pc:spChg chg="mod">
          <ac:chgData name="Usuario invitado" userId="S::urn:spo:tenantanon#3211527c-5e63-4c50-ace2-5ba65a2fa586::" providerId="AD" clId="Web-{56E371AA-4263-CA6B-D3EF-192FFD3776AF}" dt="2025-09-24T04:04:34.947" v="992" actId="20577"/>
          <ac:spMkLst>
            <pc:docMk/>
            <pc:sldMk cId="881241648" sldId="847"/>
            <ac:spMk id="3" creationId="{CE25A7A1-4772-2D5A-C4A9-39939F257E2C}"/>
          </ac:spMkLst>
        </pc:spChg>
      </pc:sldChg>
      <pc:sldChg chg="addSp delSp modSp">
        <pc:chgData name="Usuario invitado" userId="S::urn:spo:tenantanon#3211527c-5e63-4c50-ace2-5ba65a2fa586::" providerId="AD" clId="Web-{56E371AA-4263-CA6B-D3EF-192FFD3776AF}" dt="2025-09-24T03:55:38.891" v="570"/>
        <pc:sldMkLst>
          <pc:docMk/>
          <pc:sldMk cId="2036573610" sldId="853"/>
        </pc:sldMkLst>
        <pc:spChg chg="del mod">
          <ac:chgData name="Usuario invitado" userId="S::urn:spo:tenantanon#3211527c-5e63-4c50-ace2-5ba65a2fa586::" providerId="AD" clId="Web-{56E371AA-4263-CA6B-D3EF-192FFD3776AF}" dt="2025-09-24T03:55:38.891" v="570"/>
          <ac:spMkLst>
            <pc:docMk/>
            <pc:sldMk cId="2036573610" sldId="853"/>
            <ac:spMk id="18" creationId="{CA155274-7F51-205B-AB23-B550D0C8D154}"/>
          </ac:spMkLst>
        </pc:spChg>
        <pc:picChg chg="mod">
          <ac:chgData name="Usuario invitado" userId="S::urn:spo:tenantanon#3211527c-5e63-4c50-ace2-5ba65a2fa586::" providerId="AD" clId="Web-{56E371AA-4263-CA6B-D3EF-192FFD3776AF}" dt="2025-09-24T03:51:55.689" v="552" actId="14100"/>
          <ac:picMkLst>
            <pc:docMk/>
            <pc:sldMk cId="2036573610" sldId="853"/>
            <ac:picMk id="4" creationId="{5E6B91CB-0680-D4DC-67B5-677A7B0951DA}"/>
          </ac:picMkLst>
        </pc:picChg>
        <pc:picChg chg="mod">
          <ac:chgData name="Usuario invitado" userId="S::urn:spo:tenantanon#3211527c-5e63-4c50-ace2-5ba65a2fa586::" providerId="AD" clId="Web-{56E371AA-4263-CA6B-D3EF-192FFD3776AF}" dt="2025-09-24T03:51:38.923" v="550" actId="1076"/>
          <ac:picMkLst>
            <pc:docMk/>
            <pc:sldMk cId="2036573610" sldId="853"/>
            <ac:picMk id="5" creationId="{96DC69C9-652B-6537-D24F-1246BEFE2212}"/>
          </ac:picMkLst>
        </pc:picChg>
        <pc:picChg chg="mod">
          <ac:chgData name="Usuario invitado" userId="S::urn:spo:tenantanon#3211527c-5e63-4c50-ace2-5ba65a2fa586::" providerId="AD" clId="Web-{56E371AA-4263-CA6B-D3EF-192FFD3776AF}" dt="2025-09-24T03:52:12.283" v="556" actId="1076"/>
          <ac:picMkLst>
            <pc:docMk/>
            <pc:sldMk cId="2036573610" sldId="853"/>
            <ac:picMk id="15" creationId="{559C4155-0D5D-9F5F-03C8-DEBF9B71E194}"/>
          </ac:picMkLst>
        </pc:picChg>
        <pc:picChg chg="mod">
          <ac:chgData name="Usuario invitado" userId="S::urn:spo:tenantanon#3211527c-5e63-4c50-ace2-5ba65a2fa586::" providerId="AD" clId="Web-{56E371AA-4263-CA6B-D3EF-192FFD3776AF}" dt="2025-09-24T03:52:03.924" v="554" actId="1076"/>
          <ac:picMkLst>
            <pc:docMk/>
            <pc:sldMk cId="2036573610" sldId="853"/>
            <ac:picMk id="16" creationId="{E3C56F2D-B19D-2C99-D6C4-185F3F3546B4}"/>
          </ac:picMkLst>
        </pc:picChg>
        <pc:picChg chg="mod">
          <ac:chgData name="Usuario invitado" userId="S::urn:spo:tenantanon#3211527c-5e63-4c50-ace2-5ba65a2fa586::" providerId="AD" clId="Web-{56E371AA-4263-CA6B-D3EF-192FFD3776AF}" dt="2025-09-24T03:52:28.799" v="559" actId="1076"/>
          <ac:picMkLst>
            <pc:docMk/>
            <pc:sldMk cId="2036573610" sldId="853"/>
            <ac:picMk id="17" creationId="{5BC435E9-57F6-9341-9793-9CD01E4C9C6C}"/>
          </ac:picMkLst>
        </pc:picChg>
        <pc:picChg chg="del">
          <ac:chgData name="Usuario invitado" userId="S::urn:spo:tenantanon#3211527c-5e63-4c50-ace2-5ba65a2fa586::" providerId="AD" clId="Web-{56E371AA-4263-CA6B-D3EF-192FFD3776AF}" dt="2025-09-24T03:51:01.750" v="543"/>
          <ac:picMkLst>
            <pc:docMk/>
            <pc:sldMk cId="2036573610" sldId="853"/>
            <ac:picMk id="20" creationId="{0706F848-40CD-87AF-DEB9-FF8749E56385}"/>
          </ac:picMkLst>
        </pc:picChg>
        <pc:picChg chg="mod">
          <ac:chgData name="Usuario invitado" userId="S::urn:spo:tenantanon#3211527c-5e63-4c50-ace2-5ba65a2fa586::" providerId="AD" clId="Web-{56E371AA-4263-CA6B-D3EF-192FFD3776AF}" dt="2025-09-24T03:52:16.971" v="557" actId="1076"/>
          <ac:picMkLst>
            <pc:docMk/>
            <pc:sldMk cId="2036573610" sldId="853"/>
            <ac:picMk id="21" creationId="{BB0E54E1-35EB-3D0D-C4B2-EAA0E329EAEB}"/>
          </ac:picMkLst>
        </pc:picChg>
        <pc:picChg chg="mod">
          <ac:chgData name="Usuario invitado" userId="S::urn:spo:tenantanon#3211527c-5e63-4c50-ace2-5ba65a2fa586::" providerId="AD" clId="Web-{56E371AA-4263-CA6B-D3EF-192FFD3776AF}" dt="2025-09-24T03:51:18.032" v="545" actId="1076"/>
          <ac:picMkLst>
            <pc:docMk/>
            <pc:sldMk cId="2036573610" sldId="853"/>
            <ac:picMk id="23" creationId="{989FB24E-B500-9DD8-F94B-ED2967F32DFD}"/>
          </ac:picMkLst>
        </pc:picChg>
        <pc:picChg chg="add mod">
          <ac:chgData name="Usuario invitado" userId="S::urn:spo:tenantanon#3211527c-5e63-4c50-ace2-5ba65a2fa586::" providerId="AD" clId="Web-{56E371AA-4263-CA6B-D3EF-192FFD3776AF}" dt="2025-09-24T03:51:29.673" v="548" actId="1076"/>
          <ac:picMkLst>
            <pc:docMk/>
            <pc:sldMk cId="2036573610" sldId="853"/>
            <ac:picMk id="24" creationId="{6DF1810C-585C-3801-9137-FE12A8EDC23D}"/>
          </ac:picMkLst>
        </pc:picChg>
      </pc:sldChg>
      <pc:sldChg chg="modSp">
        <pc:chgData name="Usuario invitado" userId="S::urn:spo:tenantanon#3211527c-5e63-4c50-ace2-5ba65a2fa586::" providerId="AD" clId="Web-{56E371AA-4263-CA6B-D3EF-192FFD3776AF}" dt="2025-09-24T03:56:12.236" v="574"/>
        <pc:sldMkLst>
          <pc:docMk/>
          <pc:sldMk cId="4017809236" sldId="855"/>
        </pc:sldMkLst>
        <pc:spChg chg="mod">
          <ac:chgData name="Usuario invitado" userId="S::urn:spo:tenantanon#3211527c-5e63-4c50-ace2-5ba65a2fa586::" providerId="AD" clId="Web-{56E371AA-4263-CA6B-D3EF-192FFD3776AF}" dt="2025-09-24T03:56:12.236" v="574"/>
          <ac:spMkLst>
            <pc:docMk/>
            <pc:sldMk cId="4017809236" sldId="855"/>
            <ac:spMk id="3" creationId="{A7117CFC-A560-E52F-E468-1A46265B0800}"/>
          </ac:spMkLst>
        </pc:spChg>
      </pc:sldChg>
      <pc:sldChg chg="modSp">
        <pc:chgData name="Usuario invitado" userId="S::urn:spo:tenantanon#3211527c-5e63-4c50-ace2-5ba65a2fa586::" providerId="AD" clId="Web-{56E371AA-4263-CA6B-D3EF-192FFD3776AF}" dt="2025-09-24T04:14:05.332" v="1289" actId="20577"/>
        <pc:sldMkLst>
          <pc:docMk/>
          <pc:sldMk cId="497346028" sldId="856"/>
        </pc:sldMkLst>
        <pc:spChg chg="mod">
          <ac:chgData name="Usuario invitado" userId="S::urn:spo:tenantanon#3211527c-5e63-4c50-ace2-5ba65a2fa586::" providerId="AD" clId="Web-{56E371AA-4263-CA6B-D3EF-192FFD3776AF}" dt="2025-09-24T04:14:05.332" v="1289" actId="20577"/>
          <ac:spMkLst>
            <pc:docMk/>
            <pc:sldMk cId="497346028" sldId="856"/>
            <ac:spMk id="5" creationId="{FF3A0F64-434A-E12B-31C3-7AC3B1F62027}"/>
          </ac:spMkLst>
        </pc:spChg>
      </pc:sldChg>
    </pc:docChg>
  </pc:docChgLst>
  <pc:docChgLst>
    <pc:chgData name="Claudia Robles" userId="43df29f2-aeb3-4484-8b04-96f8f398ccde" providerId="ADAL" clId="{183AC139-96A4-4653-951C-B70B4288290C}"/>
    <pc:docChg chg="undo custSel addSld delSld modSld sldOrd">
      <pc:chgData name="Claudia Robles" userId="43df29f2-aeb3-4484-8b04-96f8f398ccde" providerId="ADAL" clId="{183AC139-96A4-4653-951C-B70B4288290C}" dt="2025-09-24T04:08:52.911" v="6936" actId="1076"/>
      <pc:docMkLst>
        <pc:docMk/>
      </pc:docMkLst>
      <pc:sldChg chg="addSp delSp modSp mod">
        <pc:chgData name="Claudia Robles" userId="43df29f2-aeb3-4484-8b04-96f8f398ccde" providerId="ADAL" clId="{183AC139-96A4-4653-951C-B70B4288290C}" dt="2025-09-21T17:38:13.754" v="1149" actId="478"/>
        <pc:sldMkLst>
          <pc:docMk/>
          <pc:sldMk cId="2866246773" sldId="256"/>
        </pc:sldMkLst>
        <pc:picChg chg="add mod">
          <ac:chgData name="Claudia Robles" userId="43df29f2-aeb3-4484-8b04-96f8f398ccde" providerId="ADAL" clId="{183AC139-96A4-4653-951C-B70B4288290C}" dt="2025-09-19T22:37:21.876" v="48" actId="1076"/>
          <ac:picMkLst>
            <pc:docMk/>
            <pc:sldMk cId="2866246773" sldId="256"/>
            <ac:picMk id="2" creationId="{95C70BFD-A2D8-2E59-0B89-712C842E369F}"/>
          </ac:picMkLst>
        </pc:picChg>
        <pc:picChg chg="add mod">
          <ac:chgData name="Claudia Robles" userId="43df29f2-aeb3-4484-8b04-96f8f398ccde" providerId="ADAL" clId="{183AC139-96A4-4653-951C-B70B4288290C}" dt="2025-09-21T16:53:59.032" v="382" actId="1076"/>
          <ac:picMkLst>
            <pc:docMk/>
            <pc:sldMk cId="2866246773" sldId="256"/>
            <ac:picMk id="3" creationId="{2B923F5D-7F37-0495-142F-5214A1392663}"/>
          </ac:picMkLst>
        </pc:picChg>
        <pc:picChg chg="add mod">
          <ac:chgData name="Claudia Robles" userId="43df29f2-aeb3-4484-8b04-96f8f398ccde" providerId="ADAL" clId="{183AC139-96A4-4653-951C-B70B4288290C}" dt="2025-09-21T16:54:02.118" v="383" actId="1076"/>
          <ac:picMkLst>
            <pc:docMk/>
            <pc:sldMk cId="2866246773" sldId="256"/>
            <ac:picMk id="4" creationId="{ABD2CD67-E2AD-0C2F-38F8-7879E2E6F398}"/>
          </ac:picMkLst>
        </pc:picChg>
        <pc:picChg chg="mod">
          <ac:chgData name="Claudia Robles" userId="43df29f2-aeb3-4484-8b04-96f8f398ccde" providerId="ADAL" clId="{183AC139-96A4-4653-951C-B70B4288290C}" dt="2025-09-19T22:33:27.720" v="13" actId="14100"/>
          <ac:picMkLst>
            <pc:docMk/>
            <pc:sldMk cId="2866246773" sldId="256"/>
            <ac:picMk id="7" creationId="{2E2BA934-79C2-2DE2-E848-23434C7A5175}"/>
          </ac:picMkLst>
        </pc:picChg>
      </pc:sldChg>
      <pc:sldChg chg="addSp delSp modSp mod">
        <pc:chgData name="Claudia Robles" userId="43df29f2-aeb3-4484-8b04-96f8f398ccde" providerId="ADAL" clId="{183AC139-96A4-4653-951C-B70B4288290C}" dt="2025-09-22T15:25:42.861" v="5012" actId="20577"/>
        <pc:sldMkLst>
          <pc:docMk/>
          <pc:sldMk cId="2505702401" sldId="257"/>
        </pc:sldMkLst>
        <pc:spChg chg="add mod">
          <ac:chgData name="Claudia Robles" userId="43df29f2-aeb3-4484-8b04-96f8f398ccde" providerId="ADAL" clId="{183AC139-96A4-4653-951C-B70B4288290C}" dt="2025-09-22T15:25:42.861" v="5012" actId="20577"/>
          <ac:spMkLst>
            <pc:docMk/>
            <pc:sldMk cId="2505702401" sldId="257"/>
            <ac:spMk id="2" creationId="{775B1276-F2C6-51BF-EBE5-CE8137A2CD1A}"/>
          </ac:spMkLst>
        </pc:spChg>
        <pc:spChg chg="add mod">
          <ac:chgData name="Claudia Robles" userId="43df29f2-aeb3-4484-8b04-96f8f398ccde" providerId="ADAL" clId="{183AC139-96A4-4653-951C-B70B4288290C}" dt="2025-09-22T00:16:30.657" v="1278" actId="20577"/>
          <ac:spMkLst>
            <pc:docMk/>
            <pc:sldMk cId="2505702401" sldId="257"/>
            <ac:spMk id="5" creationId="{68A64909-371F-CC71-B335-57C6E62BAC28}"/>
          </ac:spMkLst>
        </pc:spChg>
        <pc:picChg chg="mod">
          <ac:chgData name="Claudia Robles" userId="43df29f2-aeb3-4484-8b04-96f8f398ccde" providerId="ADAL" clId="{183AC139-96A4-4653-951C-B70B4288290C}" dt="2025-09-21T17:23:46.685" v="1099" actId="1076"/>
          <ac:picMkLst>
            <pc:docMk/>
            <pc:sldMk cId="2505702401" sldId="257"/>
            <ac:picMk id="7" creationId="{E656463F-0BD1-4664-8737-1D443894D59E}"/>
          </ac:picMkLst>
        </pc:picChg>
        <pc:picChg chg="mod">
          <ac:chgData name="Claudia Robles" userId="43df29f2-aeb3-4484-8b04-96f8f398ccde" providerId="ADAL" clId="{183AC139-96A4-4653-951C-B70B4288290C}" dt="2025-09-19T22:33:00.436" v="8" actId="1076"/>
          <ac:picMkLst>
            <pc:docMk/>
            <pc:sldMk cId="2505702401" sldId="257"/>
            <ac:picMk id="9" creationId="{8A8C47D8-B11E-0C8B-362F-00611267F3A8}"/>
          </ac:picMkLst>
        </pc:picChg>
        <pc:picChg chg="mod">
          <ac:chgData name="Claudia Robles" userId="43df29f2-aeb3-4484-8b04-96f8f398ccde" providerId="ADAL" clId="{183AC139-96A4-4653-951C-B70B4288290C}" dt="2025-09-21T17:23:50.057" v="1100" actId="1076"/>
          <ac:picMkLst>
            <pc:docMk/>
            <pc:sldMk cId="2505702401" sldId="257"/>
            <ac:picMk id="13" creationId="{354A473B-8F03-A754-C45C-70070C7028A5}"/>
          </ac:picMkLst>
        </pc:picChg>
      </pc:sldChg>
      <pc:sldChg chg="delSp modSp add mod">
        <pc:chgData name="Claudia Robles" userId="43df29f2-aeb3-4484-8b04-96f8f398ccde" providerId="ADAL" clId="{183AC139-96A4-4653-951C-B70B4288290C}" dt="2025-09-24T03:35:44.207" v="5493" actId="207"/>
        <pc:sldMkLst>
          <pc:docMk/>
          <pc:sldMk cId="1217415195" sldId="258"/>
        </pc:sldMkLst>
        <pc:spChg chg="mod">
          <ac:chgData name="Claudia Robles" userId="43df29f2-aeb3-4484-8b04-96f8f398ccde" providerId="ADAL" clId="{183AC139-96A4-4653-951C-B70B4288290C}" dt="2025-09-24T03:35:44.207" v="5493" actId="207"/>
          <ac:spMkLst>
            <pc:docMk/>
            <pc:sldMk cId="1217415195" sldId="258"/>
            <ac:spMk id="5" creationId="{1368BF95-3D07-7683-7DE6-E770A9C3CEBA}"/>
          </ac:spMkLst>
        </pc:spChg>
      </pc:sldChg>
      <pc:sldChg chg="del">
        <pc:chgData name="Claudia Robles" userId="43df29f2-aeb3-4484-8b04-96f8f398ccde" providerId="ADAL" clId="{183AC139-96A4-4653-951C-B70B4288290C}" dt="2025-09-19T22:32:35.324" v="1" actId="47"/>
        <pc:sldMkLst>
          <pc:docMk/>
          <pc:sldMk cId="2345492762" sldId="258"/>
        </pc:sldMkLst>
      </pc:sldChg>
      <pc:sldChg chg="addSp delSp modSp add mod">
        <pc:chgData name="Claudia Robles" userId="43df29f2-aeb3-4484-8b04-96f8f398ccde" providerId="ADAL" clId="{183AC139-96A4-4653-951C-B70B4288290C}" dt="2025-09-22T03:11:19.263" v="5000" actId="1076"/>
        <pc:sldMkLst>
          <pc:docMk/>
          <pc:sldMk cId="2949887664" sldId="259"/>
        </pc:sldMkLst>
        <pc:spChg chg="add mod ord">
          <ac:chgData name="Claudia Robles" userId="43df29f2-aeb3-4484-8b04-96f8f398ccde" providerId="ADAL" clId="{183AC139-96A4-4653-951C-B70B4288290C}" dt="2025-09-21T17:28:32.412" v="1112" actId="167"/>
          <ac:spMkLst>
            <pc:docMk/>
            <pc:sldMk cId="2949887664" sldId="259"/>
            <ac:spMk id="4" creationId="{36826F13-7D84-FF9B-2D20-68AE372C8635}"/>
          </ac:spMkLst>
        </pc:spChg>
        <pc:spChg chg="add mod">
          <ac:chgData name="Claudia Robles" userId="43df29f2-aeb3-4484-8b04-96f8f398ccde" providerId="ADAL" clId="{183AC139-96A4-4653-951C-B70B4288290C}" dt="2025-09-21T17:21:06.957" v="901"/>
          <ac:spMkLst>
            <pc:docMk/>
            <pc:sldMk cId="2949887664" sldId="259"/>
            <ac:spMk id="6" creationId="{7DCBBD6E-051D-2B4E-6DB0-8F9BD44C3BA3}"/>
          </ac:spMkLst>
        </pc:spChg>
        <pc:spChg chg="add mod">
          <ac:chgData name="Claudia Robles" userId="43df29f2-aeb3-4484-8b04-96f8f398ccde" providerId="ADAL" clId="{183AC139-96A4-4653-951C-B70B4288290C}" dt="2025-09-21T17:21:06.957" v="901"/>
          <ac:spMkLst>
            <pc:docMk/>
            <pc:sldMk cId="2949887664" sldId="259"/>
            <ac:spMk id="8" creationId="{90DEB6B8-76F8-6C29-7362-300523B3DD10}"/>
          </ac:spMkLst>
        </pc:spChg>
        <pc:spChg chg="add mod">
          <ac:chgData name="Claudia Robles" userId="43df29f2-aeb3-4484-8b04-96f8f398ccde" providerId="ADAL" clId="{183AC139-96A4-4653-951C-B70B4288290C}" dt="2025-09-21T17:21:06.957" v="901"/>
          <ac:spMkLst>
            <pc:docMk/>
            <pc:sldMk cId="2949887664" sldId="259"/>
            <ac:spMk id="10" creationId="{7FD089D2-E381-DC8B-BC1E-CE13DD6F73FB}"/>
          </ac:spMkLst>
        </pc:spChg>
        <pc:spChg chg="add mod">
          <ac:chgData name="Claudia Robles" userId="43df29f2-aeb3-4484-8b04-96f8f398ccde" providerId="ADAL" clId="{183AC139-96A4-4653-951C-B70B4288290C}" dt="2025-09-21T17:21:06.957" v="901"/>
          <ac:spMkLst>
            <pc:docMk/>
            <pc:sldMk cId="2949887664" sldId="259"/>
            <ac:spMk id="12" creationId="{21348947-9059-4218-956B-DBF60BECC055}"/>
          </ac:spMkLst>
        </pc:spChg>
        <pc:spChg chg="add mod">
          <ac:chgData name="Claudia Robles" userId="43df29f2-aeb3-4484-8b04-96f8f398ccde" providerId="ADAL" clId="{183AC139-96A4-4653-951C-B70B4288290C}" dt="2025-09-22T03:11:19.263" v="5000" actId="1076"/>
          <ac:spMkLst>
            <pc:docMk/>
            <pc:sldMk cId="2949887664" sldId="259"/>
            <ac:spMk id="14" creationId="{6A720857-CC3B-0F49-DB77-F09B492F6E09}"/>
          </ac:spMkLst>
        </pc:spChg>
        <pc:spChg chg="add mod">
          <ac:chgData name="Claudia Robles" userId="43df29f2-aeb3-4484-8b04-96f8f398ccde" providerId="ADAL" clId="{183AC139-96A4-4653-951C-B70B4288290C}" dt="2025-09-21T17:29:00.218" v="1121" actId="1076"/>
          <ac:spMkLst>
            <pc:docMk/>
            <pc:sldMk cId="2949887664" sldId="259"/>
            <ac:spMk id="17" creationId="{13579CD8-B779-2CF5-9BEC-93EE0C5617E3}"/>
          </ac:spMkLst>
        </pc:spChg>
        <pc:spChg chg="add del mod">
          <ac:chgData name="Claudia Robles" userId="43df29f2-aeb3-4484-8b04-96f8f398ccde" providerId="ADAL" clId="{183AC139-96A4-4653-951C-B70B4288290C}" dt="2025-09-21T17:29:03.236" v="1122" actId="1076"/>
          <ac:spMkLst>
            <pc:docMk/>
            <pc:sldMk cId="2949887664" sldId="259"/>
            <ac:spMk id="18" creationId="{8BED371D-884A-44FF-FF00-0208941DC28E}"/>
          </ac:spMkLst>
        </pc:spChg>
        <pc:spChg chg="mod">
          <ac:chgData name="Claudia Robles" userId="43df29f2-aeb3-4484-8b04-96f8f398ccde" providerId="ADAL" clId="{183AC139-96A4-4653-951C-B70B4288290C}" dt="2025-09-21T17:21:06.957" v="901"/>
          <ac:spMkLst>
            <pc:docMk/>
            <pc:sldMk cId="2949887664" sldId="259"/>
            <ac:spMk id="20" creationId="{514EA886-6259-3765-5DA3-7FD8798E78EA}"/>
          </ac:spMkLst>
        </pc:spChg>
        <pc:grpChg chg="mod">
          <ac:chgData name="Claudia Robles" userId="43df29f2-aeb3-4484-8b04-96f8f398ccde" providerId="ADAL" clId="{183AC139-96A4-4653-951C-B70B4288290C}" dt="2025-09-21T17:29:24.916" v="1127" actId="1076"/>
          <ac:grpSpMkLst>
            <pc:docMk/>
            <pc:sldMk cId="2949887664" sldId="259"/>
            <ac:grpSpMk id="19" creationId="{5EB66609-7ABB-2D7D-D9B0-6F557884E8BB}"/>
          </ac:grpSpMkLst>
        </pc:grpChg>
        <pc:picChg chg="mod">
          <ac:chgData name="Claudia Robles" userId="43df29f2-aeb3-4484-8b04-96f8f398ccde" providerId="ADAL" clId="{183AC139-96A4-4653-951C-B70B4288290C}" dt="2025-09-22T03:11:03.446" v="4993" actId="14100"/>
          <ac:picMkLst>
            <pc:docMk/>
            <pc:sldMk cId="2949887664" sldId="259"/>
            <ac:picMk id="9" creationId="{5595B021-7049-76B0-409D-266E7691AF7B}"/>
          </ac:picMkLst>
        </pc:picChg>
        <pc:picChg chg="mod ord">
          <ac:chgData name="Claudia Robles" userId="43df29f2-aeb3-4484-8b04-96f8f398ccde" providerId="ADAL" clId="{183AC139-96A4-4653-951C-B70B4288290C}" dt="2025-09-21T17:29:27.749" v="1128" actId="1076"/>
          <ac:picMkLst>
            <pc:docMk/>
            <pc:sldMk cId="2949887664" sldId="259"/>
            <ac:picMk id="11" creationId="{9D1B08E6-99E5-A773-9146-B91AE3707D9A}"/>
          </ac:picMkLst>
        </pc:picChg>
        <pc:picChg chg="mod">
          <ac:chgData name="Claudia Robles" userId="43df29f2-aeb3-4484-8b04-96f8f398ccde" providerId="ADAL" clId="{183AC139-96A4-4653-951C-B70B4288290C}" dt="2025-09-22T03:11:12.845" v="4997" actId="1076"/>
          <ac:picMkLst>
            <pc:docMk/>
            <pc:sldMk cId="2949887664" sldId="259"/>
            <ac:picMk id="15" creationId="{D21F0785-58D2-A95D-29CD-253C1C0254A3}"/>
          </ac:picMkLst>
        </pc:picChg>
        <pc:picChg chg="mod">
          <ac:chgData name="Claudia Robles" userId="43df29f2-aeb3-4484-8b04-96f8f398ccde" providerId="ADAL" clId="{183AC139-96A4-4653-951C-B70B4288290C}" dt="2025-09-22T03:11:08.485" v="4995" actId="14100"/>
          <ac:picMkLst>
            <pc:docMk/>
            <pc:sldMk cId="2949887664" sldId="259"/>
            <ac:picMk id="16" creationId="{9646172B-DB14-73D2-5C4F-988E33F3145F}"/>
          </ac:picMkLst>
        </pc:picChg>
        <pc:picChg chg="mod">
          <ac:chgData name="Claudia Robles" userId="43df29f2-aeb3-4484-8b04-96f8f398ccde" providerId="ADAL" clId="{183AC139-96A4-4653-951C-B70B4288290C}" dt="2025-09-21T17:21:06.957" v="901"/>
          <ac:picMkLst>
            <pc:docMk/>
            <pc:sldMk cId="2949887664" sldId="259"/>
            <ac:picMk id="23" creationId="{6CE6D3E2-4D58-F67E-FA5E-019BCA3D82E6}"/>
          </ac:picMkLst>
        </pc:picChg>
        <pc:picChg chg="add mod">
          <ac:chgData name="Claudia Robles" userId="43df29f2-aeb3-4484-8b04-96f8f398ccde" providerId="ADAL" clId="{183AC139-96A4-4653-951C-B70B4288290C}" dt="2025-09-21T17:29:54.865" v="1131" actId="14100"/>
          <ac:picMkLst>
            <pc:docMk/>
            <pc:sldMk cId="2949887664" sldId="259"/>
            <ac:picMk id="26" creationId="{E68B57D4-36D3-EA02-F063-53B4F17EEB48}"/>
          </ac:picMkLst>
        </pc:picChg>
      </pc:sldChg>
      <pc:sldChg chg="add del">
        <pc:chgData name="Claudia Robles" userId="43df29f2-aeb3-4484-8b04-96f8f398ccde" providerId="ADAL" clId="{183AC139-96A4-4653-951C-B70B4288290C}" dt="2025-09-21T17:25:00.172" v="1102" actId="47"/>
        <pc:sldMkLst>
          <pc:docMk/>
          <pc:sldMk cId="3451804466" sldId="260"/>
        </pc:sldMkLst>
      </pc:sldChg>
      <pc:sldChg chg="del">
        <pc:chgData name="Claudia Robles" userId="43df29f2-aeb3-4484-8b04-96f8f398ccde" providerId="ADAL" clId="{183AC139-96A4-4653-951C-B70B4288290C}" dt="2025-09-19T22:32:30.289" v="0" actId="47"/>
        <pc:sldMkLst>
          <pc:docMk/>
          <pc:sldMk cId="1675073151" sldId="262"/>
        </pc:sldMkLst>
      </pc:sldChg>
      <pc:sldChg chg="addSp delSp modSp add del mod ord">
        <pc:chgData name="Claudia Robles" userId="43df29f2-aeb3-4484-8b04-96f8f398ccde" providerId="ADAL" clId="{183AC139-96A4-4653-951C-B70B4288290C}" dt="2025-09-22T02:40:44.301" v="4779" actId="47"/>
        <pc:sldMkLst>
          <pc:docMk/>
          <pc:sldMk cId="0" sldId="263"/>
        </pc:sldMkLst>
      </pc:sldChg>
      <pc:sldChg chg="del">
        <pc:chgData name="Claudia Robles" userId="43df29f2-aeb3-4484-8b04-96f8f398ccde" providerId="ADAL" clId="{183AC139-96A4-4653-951C-B70B4288290C}" dt="2025-09-19T22:32:37.491" v="2" actId="47"/>
        <pc:sldMkLst>
          <pc:docMk/>
          <pc:sldMk cId="2599419751" sldId="263"/>
        </pc:sldMkLst>
      </pc:sldChg>
      <pc:sldChg chg="addSp modSp add mod">
        <pc:chgData name="Claudia Robles" userId="43df29f2-aeb3-4484-8b04-96f8f398ccde" providerId="ADAL" clId="{183AC139-96A4-4653-951C-B70B4288290C}" dt="2025-09-22T03:04:51.488" v="4936"/>
        <pc:sldMkLst>
          <pc:docMk/>
          <pc:sldMk cId="0" sldId="265"/>
        </pc:sldMkLst>
        <pc:spChg chg="mod">
          <ac:chgData name="Claudia Robles" userId="43df29f2-aeb3-4484-8b04-96f8f398ccde" providerId="ADAL" clId="{183AC139-96A4-4653-951C-B70B4288290C}" dt="2025-09-22T03:04:41.341" v="4935" actId="1076"/>
          <ac:spMkLst>
            <pc:docMk/>
            <pc:sldMk cId="0" sldId="265"/>
            <ac:spMk id="196" creationId="{00000000-0000-0000-0000-000000000000}"/>
          </ac:spMkLst>
        </pc:spChg>
        <pc:spChg chg="mod">
          <ac:chgData name="Claudia Robles" userId="43df29f2-aeb3-4484-8b04-96f8f398ccde" providerId="ADAL" clId="{183AC139-96A4-4653-951C-B70B4288290C}" dt="2025-09-22T03:04:25.835" v="4933" actId="255"/>
          <ac:spMkLst>
            <pc:docMk/>
            <pc:sldMk cId="0" sldId="265"/>
            <ac:spMk id="199" creationId="{00000000-0000-0000-0000-000000000000}"/>
          </ac:spMkLst>
        </pc:spChg>
        <pc:picChg chg="add mod">
          <ac:chgData name="Claudia Robles" userId="43df29f2-aeb3-4484-8b04-96f8f398ccde" providerId="ADAL" clId="{183AC139-96A4-4653-951C-B70B4288290C}" dt="2025-09-22T03:04:09.252" v="4930"/>
          <ac:picMkLst>
            <pc:docMk/>
            <pc:sldMk cId="0" sldId="265"/>
            <ac:picMk id="2" creationId="{F8C7BDF6-0752-9CDE-E343-C30A332E3678}"/>
          </ac:picMkLst>
        </pc:picChg>
        <pc:picChg chg="add mod">
          <ac:chgData name="Claudia Robles" userId="43df29f2-aeb3-4484-8b04-96f8f398ccde" providerId="ADAL" clId="{183AC139-96A4-4653-951C-B70B4288290C}" dt="2025-09-22T03:04:35.967" v="4934"/>
          <ac:picMkLst>
            <pc:docMk/>
            <pc:sldMk cId="0" sldId="265"/>
            <ac:picMk id="3" creationId="{E4073F3D-0602-DEBA-09F8-838B46A667A3}"/>
          </ac:picMkLst>
        </pc:picChg>
        <pc:picChg chg="add mod">
          <ac:chgData name="Claudia Robles" userId="43df29f2-aeb3-4484-8b04-96f8f398ccde" providerId="ADAL" clId="{183AC139-96A4-4653-951C-B70B4288290C}" dt="2025-09-22T03:04:51.488" v="4936"/>
          <ac:picMkLst>
            <pc:docMk/>
            <pc:sldMk cId="0" sldId="265"/>
            <ac:picMk id="4" creationId="{3B11E415-ACBF-4C4B-6CE6-B1196E12860D}"/>
          </ac:picMkLst>
        </pc:picChg>
      </pc:sldChg>
      <pc:sldChg chg="addSp delSp modSp add mod">
        <pc:chgData name="Claudia Robles" userId="43df29f2-aeb3-4484-8b04-96f8f398ccde" providerId="ADAL" clId="{183AC139-96A4-4653-951C-B70B4288290C}" dt="2025-09-22T00:28:47.659" v="1506" actId="20577"/>
        <pc:sldMkLst>
          <pc:docMk/>
          <pc:sldMk cId="0" sldId="270"/>
        </pc:sldMkLst>
        <pc:spChg chg="mod">
          <ac:chgData name="Claudia Robles" userId="43df29f2-aeb3-4484-8b04-96f8f398ccde" providerId="ADAL" clId="{183AC139-96A4-4653-951C-B70B4288290C}" dt="2025-09-22T00:28:47.659" v="1506" actId="20577"/>
          <ac:spMkLst>
            <pc:docMk/>
            <pc:sldMk cId="0" sldId="270"/>
            <ac:spMk id="288" creationId="{00000000-0000-0000-0000-000000000000}"/>
          </ac:spMkLst>
        </pc:spChg>
        <pc:picChg chg="add del">
          <ac:chgData name="Claudia Robles" userId="43df29f2-aeb3-4484-8b04-96f8f398ccde" providerId="ADAL" clId="{183AC139-96A4-4653-951C-B70B4288290C}" dt="2025-09-21T17:25:09.094" v="1105" actId="478"/>
          <ac:picMkLst>
            <pc:docMk/>
            <pc:sldMk cId="0" sldId="270"/>
            <ac:picMk id="290" creationId="{00000000-0000-0000-0000-000000000000}"/>
          </ac:picMkLst>
        </pc:picChg>
      </pc:sldChg>
      <pc:sldChg chg="addSp delSp modSp add mod">
        <pc:chgData name="Claudia Robles" userId="43df29f2-aeb3-4484-8b04-96f8f398ccde" providerId="ADAL" clId="{183AC139-96A4-4653-951C-B70B4288290C}" dt="2025-09-22T03:09:37.782" v="4967" actId="14100"/>
        <pc:sldMkLst>
          <pc:docMk/>
          <pc:sldMk cId="0" sldId="271"/>
        </pc:sldMkLst>
        <pc:grpChg chg="mod">
          <ac:chgData name="Claudia Robles" userId="43df29f2-aeb3-4484-8b04-96f8f398ccde" providerId="ADAL" clId="{183AC139-96A4-4653-951C-B70B4288290C}" dt="2025-09-22T03:08:19.040" v="4946" actId="1076"/>
          <ac:grpSpMkLst>
            <pc:docMk/>
            <pc:sldMk cId="0" sldId="271"/>
            <ac:grpSpMk id="298" creationId="{00000000-0000-0000-0000-000000000000}"/>
          </ac:grpSpMkLst>
        </pc:grpChg>
        <pc:graphicFrameChg chg="mod">
          <ac:chgData name="Claudia Robles" userId="43df29f2-aeb3-4484-8b04-96f8f398ccde" providerId="ADAL" clId="{183AC139-96A4-4653-951C-B70B4288290C}" dt="2025-09-22T03:08:19.040" v="4946" actId="1076"/>
          <ac:graphicFrameMkLst>
            <pc:docMk/>
            <pc:sldMk cId="0" sldId="271"/>
            <ac:graphicFrameMk id="297" creationId="{00000000-0000-0000-0000-000000000000}"/>
          </ac:graphicFrameMkLst>
        </pc:graphicFrameChg>
        <pc:picChg chg="add mod">
          <ac:chgData name="Claudia Robles" userId="43df29f2-aeb3-4484-8b04-96f8f398ccde" providerId="ADAL" clId="{183AC139-96A4-4653-951C-B70B4288290C}" dt="2025-09-22T03:08:50.570" v="4952" actId="1076"/>
          <ac:picMkLst>
            <pc:docMk/>
            <pc:sldMk cId="0" sldId="271"/>
            <ac:picMk id="2" creationId="{D0144460-9F42-D96D-358A-20BAE4BCA1FB}"/>
          </ac:picMkLst>
        </pc:picChg>
        <pc:picChg chg="add mod">
          <ac:chgData name="Claudia Robles" userId="43df29f2-aeb3-4484-8b04-96f8f398ccde" providerId="ADAL" clId="{183AC139-96A4-4653-951C-B70B4288290C}" dt="2025-09-22T03:09:37.782" v="4967" actId="14100"/>
          <ac:picMkLst>
            <pc:docMk/>
            <pc:sldMk cId="0" sldId="271"/>
            <ac:picMk id="3" creationId="{45D7EE2E-7959-65C1-EF23-D01D5E7AC3A5}"/>
          </ac:picMkLst>
        </pc:picChg>
      </pc:sldChg>
      <pc:sldChg chg="addSp modSp add mod">
        <pc:chgData name="Claudia Robles" userId="43df29f2-aeb3-4484-8b04-96f8f398ccde" providerId="ADAL" clId="{183AC139-96A4-4653-951C-B70B4288290C}" dt="2025-09-22T03:09:45.432" v="4970" actId="1076"/>
        <pc:sldMkLst>
          <pc:docMk/>
          <pc:sldMk cId="0" sldId="272"/>
        </pc:sldMkLst>
        <pc:spChg chg="mod">
          <ac:chgData name="Claudia Robles" userId="43df29f2-aeb3-4484-8b04-96f8f398ccde" providerId="ADAL" clId="{183AC139-96A4-4653-951C-B70B4288290C}" dt="2025-09-22T03:09:45.432" v="4970" actId="1076"/>
          <ac:spMkLst>
            <pc:docMk/>
            <pc:sldMk cId="0" sldId="272"/>
            <ac:spMk id="308" creationId="{00000000-0000-0000-0000-000000000000}"/>
          </ac:spMkLst>
        </pc:spChg>
        <pc:picChg chg="add mod">
          <ac:chgData name="Claudia Robles" userId="43df29f2-aeb3-4484-8b04-96f8f398ccde" providerId="ADAL" clId="{183AC139-96A4-4653-951C-B70B4288290C}" dt="2025-09-22T03:09:02.540" v="4957" actId="14100"/>
          <ac:picMkLst>
            <pc:docMk/>
            <pc:sldMk cId="0" sldId="272"/>
            <ac:picMk id="2" creationId="{3652F174-21B3-1E30-D7C3-EAF54A236951}"/>
          </ac:picMkLst>
        </pc:picChg>
        <pc:picChg chg="add mod">
          <ac:chgData name="Claudia Robles" userId="43df29f2-aeb3-4484-8b04-96f8f398ccde" providerId="ADAL" clId="{183AC139-96A4-4653-951C-B70B4288290C}" dt="2025-09-22T03:09:39.667" v="4968"/>
          <ac:picMkLst>
            <pc:docMk/>
            <pc:sldMk cId="0" sldId="272"/>
            <ac:picMk id="3" creationId="{E1429025-ACA7-3C53-BEF8-BA89B76F8CF2}"/>
          </ac:picMkLst>
        </pc:picChg>
        <pc:picChg chg="mod">
          <ac:chgData name="Claudia Robles" userId="43df29f2-aeb3-4484-8b04-96f8f398ccde" providerId="ADAL" clId="{183AC139-96A4-4653-951C-B70B4288290C}" dt="2025-09-22T03:08:58.610" v="4955" actId="1076"/>
          <ac:picMkLst>
            <pc:docMk/>
            <pc:sldMk cId="0" sldId="272"/>
            <ac:picMk id="310" creationId="{00000000-0000-0000-0000-000000000000}"/>
          </ac:picMkLst>
        </pc:picChg>
        <pc:picChg chg="mod">
          <ac:chgData name="Claudia Robles" userId="43df29f2-aeb3-4484-8b04-96f8f398ccde" providerId="ADAL" clId="{183AC139-96A4-4653-951C-B70B4288290C}" dt="2025-09-22T03:08:56.452" v="4954" actId="1076"/>
          <ac:picMkLst>
            <pc:docMk/>
            <pc:sldMk cId="0" sldId="272"/>
            <ac:picMk id="311" creationId="{00000000-0000-0000-0000-000000000000}"/>
          </ac:picMkLst>
        </pc:picChg>
      </pc:sldChg>
      <pc:sldChg chg="addSp modSp add del mod">
        <pc:chgData name="Claudia Robles" userId="43df29f2-aeb3-4484-8b04-96f8f398ccde" providerId="ADAL" clId="{183AC139-96A4-4653-951C-B70B4288290C}" dt="2025-09-22T03:10:06.295" v="4976" actId="1076"/>
        <pc:sldMkLst>
          <pc:docMk/>
          <pc:sldMk cId="0" sldId="273"/>
        </pc:sldMkLst>
        <pc:picChg chg="add mod">
          <ac:chgData name="Claudia Robles" userId="43df29f2-aeb3-4484-8b04-96f8f398ccde" providerId="ADAL" clId="{183AC139-96A4-4653-951C-B70B4288290C}" dt="2025-09-22T03:09:09.060" v="4959" actId="14100"/>
          <ac:picMkLst>
            <pc:docMk/>
            <pc:sldMk cId="0" sldId="273"/>
            <ac:picMk id="2" creationId="{2530EF5E-C135-2CB7-E49E-6E1F9C5CF9CC}"/>
          </ac:picMkLst>
        </pc:picChg>
        <pc:picChg chg="add mod">
          <ac:chgData name="Claudia Robles" userId="43df29f2-aeb3-4484-8b04-96f8f398ccde" providerId="ADAL" clId="{183AC139-96A4-4653-951C-B70B4288290C}" dt="2025-09-22T03:10:06.295" v="4976" actId="1076"/>
          <ac:picMkLst>
            <pc:docMk/>
            <pc:sldMk cId="0" sldId="273"/>
            <ac:picMk id="3" creationId="{F81704CF-C2DA-FBB6-DF29-686C51BC9947}"/>
          </ac:picMkLst>
        </pc:picChg>
      </pc:sldChg>
      <pc:sldChg chg="addSp modSp add mod">
        <pc:chgData name="Claudia Robles" userId="43df29f2-aeb3-4484-8b04-96f8f398ccde" providerId="ADAL" clId="{183AC139-96A4-4653-951C-B70B4288290C}" dt="2025-09-22T03:10:11.320" v="4978"/>
        <pc:sldMkLst>
          <pc:docMk/>
          <pc:sldMk cId="0" sldId="274"/>
        </pc:sldMkLst>
      </pc:sldChg>
      <pc:sldChg chg="addSp modSp add mod">
        <pc:chgData name="Claudia Robles" userId="43df29f2-aeb3-4484-8b04-96f8f398ccde" providerId="ADAL" clId="{183AC139-96A4-4653-951C-B70B4288290C}" dt="2025-09-22T03:10:23.435" v="4982"/>
        <pc:sldMkLst>
          <pc:docMk/>
          <pc:sldMk cId="0" sldId="275"/>
        </pc:sldMkLst>
        <pc:spChg chg="mod">
          <ac:chgData name="Claudia Robles" userId="43df29f2-aeb3-4484-8b04-96f8f398ccde" providerId="ADAL" clId="{183AC139-96A4-4653-951C-B70B4288290C}" dt="2025-09-22T03:10:17.949" v="4980" actId="1076"/>
          <ac:spMkLst>
            <pc:docMk/>
            <pc:sldMk cId="0" sldId="275"/>
            <ac:spMk id="333" creationId="{00000000-0000-0000-0000-000000000000}"/>
          </ac:spMkLst>
        </pc:spChg>
        <pc:spChg chg="mod">
          <ac:chgData name="Claudia Robles" userId="43df29f2-aeb3-4484-8b04-96f8f398ccde" providerId="ADAL" clId="{183AC139-96A4-4653-951C-B70B4288290C}" dt="2025-09-22T03:10:21.672" v="4981" actId="14100"/>
          <ac:spMkLst>
            <pc:docMk/>
            <pc:sldMk cId="0" sldId="275"/>
            <ac:spMk id="335" creationId="{00000000-0000-0000-0000-000000000000}"/>
          </ac:spMkLst>
        </pc:spChg>
        <pc:picChg chg="add mod">
          <ac:chgData name="Claudia Robles" userId="43df29f2-aeb3-4484-8b04-96f8f398ccde" providerId="ADAL" clId="{183AC139-96A4-4653-951C-B70B4288290C}" dt="2025-09-22T03:09:19.284" v="4963" actId="14100"/>
          <ac:picMkLst>
            <pc:docMk/>
            <pc:sldMk cId="0" sldId="275"/>
            <ac:picMk id="2" creationId="{D059DAFF-003E-0298-F86D-3F5508CAAF73}"/>
          </ac:picMkLst>
        </pc:picChg>
        <pc:picChg chg="add mod">
          <ac:chgData name="Claudia Robles" userId="43df29f2-aeb3-4484-8b04-96f8f398ccde" providerId="ADAL" clId="{183AC139-96A4-4653-951C-B70B4288290C}" dt="2025-09-22T03:10:23.435" v="4982"/>
          <ac:picMkLst>
            <pc:docMk/>
            <pc:sldMk cId="0" sldId="275"/>
            <ac:picMk id="3" creationId="{22665608-3BF4-0302-E18A-E9B2F4410D37}"/>
          </ac:picMkLst>
        </pc:picChg>
      </pc:sldChg>
      <pc:sldChg chg="addSp modSp add mod">
        <pc:chgData name="Claudia Robles" userId="43df29f2-aeb3-4484-8b04-96f8f398ccde" providerId="ADAL" clId="{183AC139-96A4-4653-951C-B70B4288290C}" dt="2025-09-22T03:10:30.879" v="4984"/>
        <pc:sldMkLst>
          <pc:docMk/>
          <pc:sldMk cId="0" sldId="276"/>
        </pc:sldMkLst>
        <pc:spChg chg="mod">
          <ac:chgData name="Claudia Robles" userId="43df29f2-aeb3-4484-8b04-96f8f398ccde" providerId="ADAL" clId="{183AC139-96A4-4653-951C-B70B4288290C}" dt="2025-09-22T03:10:29.943" v="4983" actId="14100"/>
          <ac:spMkLst>
            <pc:docMk/>
            <pc:sldMk cId="0" sldId="276"/>
            <ac:spMk id="342" creationId="{00000000-0000-0000-0000-000000000000}"/>
          </ac:spMkLst>
        </pc:spChg>
        <pc:picChg chg="add mod">
          <ac:chgData name="Claudia Robles" userId="43df29f2-aeb3-4484-8b04-96f8f398ccde" providerId="ADAL" clId="{183AC139-96A4-4653-951C-B70B4288290C}" dt="2025-09-22T03:09:24.289" v="4965" actId="14100"/>
          <ac:picMkLst>
            <pc:docMk/>
            <pc:sldMk cId="0" sldId="276"/>
            <ac:picMk id="2" creationId="{2C58DCA4-DA6D-1684-D428-4B0C882EABB2}"/>
          </ac:picMkLst>
        </pc:picChg>
        <pc:picChg chg="add mod">
          <ac:chgData name="Claudia Robles" userId="43df29f2-aeb3-4484-8b04-96f8f398ccde" providerId="ADAL" clId="{183AC139-96A4-4653-951C-B70B4288290C}" dt="2025-09-22T03:10:30.879" v="4984"/>
          <ac:picMkLst>
            <pc:docMk/>
            <pc:sldMk cId="0" sldId="276"/>
            <ac:picMk id="3" creationId="{2E2BB2F1-2B18-F27F-A4C9-E82580C0915D}"/>
          </ac:picMkLst>
        </pc:picChg>
      </pc:sldChg>
      <pc:sldChg chg="addSp delSp modSp add mod">
        <pc:chgData name="Claudia Robles" userId="43df29f2-aeb3-4484-8b04-96f8f398ccde" providerId="ADAL" clId="{183AC139-96A4-4653-951C-B70B4288290C}" dt="2025-09-22T02:21:56.665" v="3441" actId="123"/>
        <pc:sldMkLst>
          <pc:docMk/>
          <pc:sldMk cId="656113142" sldId="277"/>
        </pc:sldMkLst>
      </pc:sldChg>
      <pc:sldChg chg="modSp add mod">
        <pc:chgData name="Claudia Robles" userId="43df29f2-aeb3-4484-8b04-96f8f398ccde" providerId="ADAL" clId="{183AC139-96A4-4653-951C-B70B4288290C}" dt="2025-09-21T17:39:36.388" v="1178" actId="20577"/>
        <pc:sldMkLst>
          <pc:docMk/>
          <pc:sldMk cId="1224107379" sldId="278"/>
        </pc:sldMkLst>
      </pc:sldChg>
      <pc:sldChg chg="addSp delSp modSp add mod">
        <pc:chgData name="Claudia Robles" userId="43df29f2-aeb3-4484-8b04-96f8f398ccde" providerId="ADAL" clId="{183AC139-96A4-4653-951C-B70B4288290C}" dt="2025-09-22T02:22:47.249" v="3523" actId="20577"/>
        <pc:sldMkLst>
          <pc:docMk/>
          <pc:sldMk cId="661257528" sldId="279"/>
        </pc:sldMkLst>
      </pc:sldChg>
      <pc:sldChg chg="addSp delSp modSp add mod">
        <pc:chgData name="Claudia Robles" userId="43df29f2-aeb3-4484-8b04-96f8f398ccde" providerId="ADAL" clId="{183AC139-96A4-4653-951C-B70B4288290C}" dt="2025-09-22T02:23:58.534" v="3531" actId="113"/>
        <pc:sldMkLst>
          <pc:docMk/>
          <pc:sldMk cId="0" sldId="280"/>
        </pc:sldMkLst>
        <pc:spChg chg="mod">
          <ac:chgData name="Claudia Robles" userId="43df29f2-aeb3-4484-8b04-96f8f398ccde" providerId="ADAL" clId="{183AC139-96A4-4653-951C-B70B4288290C}" dt="2025-09-22T02:23:58.534" v="3531" actId="113"/>
          <ac:spMkLst>
            <pc:docMk/>
            <pc:sldMk cId="0" sldId="280"/>
            <ac:spMk id="349" creationId="{00000000-0000-0000-0000-000000000000}"/>
          </ac:spMkLst>
        </pc:spChg>
        <pc:picChg chg="add mod">
          <ac:chgData name="Claudia Robles" userId="43df29f2-aeb3-4484-8b04-96f8f398ccde" providerId="ADAL" clId="{183AC139-96A4-4653-951C-B70B4288290C}" dt="2025-09-22T01:15:37.708" v="2321"/>
          <ac:picMkLst>
            <pc:docMk/>
            <pc:sldMk cId="0" sldId="280"/>
            <ac:picMk id="2" creationId="{2751A361-3E04-1551-05CD-23C1D46F926B}"/>
          </ac:picMkLst>
        </pc:picChg>
        <pc:picChg chg="add mod">
          <ac:chgData name="Claudia Robles" userId="43df29f2-aeb3-4484-8b04-96f8f398ccde" providerId="ADAL" clId="{183AC139-96A4-4653-951C-B70B4288290C}" dt="2025-09-22T02:23:48.516" v="3529" actId="1076"/>
          <ac:picMkLst>
            <pc:docMk/>
            <pc:sldMk cId="0" sldId="280"/>
            <ac:picMk id="5" creationId="{3756D693-B274-5FAC-0298-B714DF5DF82C}"/>
          </ac:picMkLst>
        </pc:picChg>
        <pc:picChg chg="add mod">
          <ac:chgData name="Claudia Robles" userId="43df29f2-aeb3-4484-8b04-96f8f398ccde" providerId="ADAL" clId="{183AC139-96A4-4653-951C-B70B4288290C}" dt="2025-09-22T02:23:13.805" v="3524"/>
          <ac:picMkLst>
            <pc:docMk/>
            <pc:sldMk cId="0" sldId="280"/>
            <ac:picMk id="6" creationId="{895FC12F-1CC2-232F-5C38-2B5E4E862EC5}"/>
          </ac:picMkLst>
        </pc:picChg>
        <pc:picChg chg="add mod">
          <ac:chgData name="Claudia Robles" userId="43df29f2-aeb3-4484-8b04-96f8f398ccde" providerId="ADAL" clId="{183AC139-96A4-4653-951C-B70B4288290C}" dt="2025-09-22T02:23:29.145" v="3525"/>
          <ac:picMkLst>
            <pc:docMk/>
            <pc:sldMk cId="0" sldId="280"/>
            <ac:picMk id="7" creationId="{B9AC9F28-4C44-7489-D96F-FF8906F116C6}"/>
          </ac:picMkLst>
        </pc:picChg>
        <pc:picChg chg="add mod">
          <ac:chgData name="Claudia Robles" userId="43df29f2-aeb3-4484-8b04-96f8f398ccde" providerId="ADAL" clId="{183AC139-96A4-4653-951C-B70B4288290C}" dt="2025-09-22T02:23:46.381" v="3528" actId="1076"/>
          <ac:picMkLst>
            <pc:docMk/>
            <pc:sldMk cId="0" sldId="280"/>
            <ac:picMk id="8" creationId="{C0748C45-6175-C171-9E25-7F3B2A93BA26}"/>
          </ac:picMkLst>
        </pc:picChg>
      </pc:sldChg>
      <pc:sldChg chg="addSp delSp modSp add mod ord">
        <pc:chgData name="Claudia Robles" userId="43df29f2-aeb3-4484-8b04-96f8f398ccde" providerId="ADAL" clId="{183AC139-96A4-4653-951C-B70B4288290C}" dt="2025-09-24T03:38:54.183" v="5573" actId="1076"/>
        <pc:sldMkLst>
          <pc:docMk/>
          <pc:sldMk cId="2511336386" sldId="281"/>
        </pc:sldMkLst>
        <pc:spChg chg="mod">
          <ac:chgData name="Claudia Robles" userId="43df29f2-aeb3-4484-8b04-96f8f398ccde" providerId="ADAL" clId="{183AC139-96A4-4653-951C-B70B4288290C}" dt="2025-09-24T03:38:47.156" v="5571" actId="14100"/>
          <ac:spMkLst>
            <pc:docMk/>
            <pc:sldMk cId="2511336386" sldId="281"/>
            <ac:spMk id="3" creationId="{0EB0668C-ED16-42C0-ECE9-871ABB79CD43}"/>
          </ac:spMkLst>
        </pc:spChg>
        <pc:spChg chg="add mod">
          <ac:chgData name="Claudia Robles" userId="43df29f2-aeb3-4484-8b04-96f8f398ccde" providerId="ADAL" clId="{183AC139-96A4-4653-951C-B70B4288290C}" dt="2025-09-22T02:41:46.006" v="4791" actId="14100"/>
          <ac:spMkLst>
            <pc:docMk/>
            <pc:sldMk cId="2511336386" sldId="281"/>
            <ac:spMk id="7" creationId="{FC755EB0-BBBD-A1A9-44C6-953390C678C9}"/>
          </ac:spMkLst>
        </pc:spChg>
        <pc:picChg chg="add mod">
          <ac:chgData name="Claudia Robles" userId="43df29f2-aeb3-4484-8b04-96f8f398ccde" providerId="ADAL" clId="{183AC139-96A4-4653-951C-B70B4288290C}" dt="2025-09-22T02:40:10.374" v="4776"/>
          <ac:picMkLst>
            <pc:docMk/>
            <pc:sldMk cId="2511336386" sldId="281"/>
            <ac:picMk id="8" creationId="{1BAA9BA6-ED6B-31FA-C9E1-35B5C50EB77E}"/>
          </ac:picMkLst>
        </pc:picChg>
        <pc:picChg chg="add mod">
          <ac:chgData name="Claudia Robles" userId="43df29f2-aeb3-4484-8b04-96f8f398ccde" providerId="ADAL" clId="{183AC139-96A4-4653-951C-B70B4288290C}" dt="2025-09-22T02:41:22.365" v="4787"/>
          <ac:picMkLst>
            <pc:docMk/>
            <pc:sldMk cId="2511336386" sldId="281"/>
            <ac:picMk id="11" creationId="{672DCD36-22E5-177B-30FC-3210E884629F}"/>
          </ac:picMkLst>
        </pc:picChg>
        <pc:picChg chg="add mod">
          <ac:chgData name="Claudia Robles" userId="43df29f2-aeb3-4484-8b04-96f8f398ccde" providerId="ADAL" clId="{183AC139-96A4-4653-951C-B70B4288290C}" dt="2025-09-22T02:42:54.015" v="4795" actId="1076"/>
          <ac:picMkLst>
            <pc:docMk/>
            <pc:sldMk cId="2511336386" sldId="281"/>
            <ac:picMk id="12" creationId="{D09F1BD4-873C-7808-FD1A-C8CA7AA5E7E4}"/>
          </ac:picMkLst>
        </pc:picChg>
        <pc:picChg chg="add mod">
          <ac:chgData name="Claudia Robles" userId="43df29f2-aeb3-4484-8b04-96f8f398ccde" providerId="ADAL" clId="{183AC139-96A4-4653-951C-B70B4288290C}" dt="2025-09-22T02:43:31.682" v="4800" actId="14100"/>
          <ac:picMkLst>
            <pc:docMk/>
            <pc:sldMk cId="2511336386" sldId="281"/>
            <ac:picMk id="14" creationId="{71579FFC-0456-E5B5-8E93-AAD9795707EF}"/>
          </ac:picMkLst>
        </pc:picChg>
        <pc:picChg chg="mod">
          <ac:chgData name="Claudia Robles" userId="43df29f2-aeb3-4484-8b04-96f8f398ccde" providerId="ADAL" clId="{183AC139-96A4-4653-951C-B70B4288290C}" dt="2025-09-24T03:38:54.183" v="5573" actId="1076"/>
          <ac:picMkLst>
            <pc:docMk/>
            <pc:sldMk cId="2511336386" sldId="281"/>
            <ac:picMk id="1026" creationId="{34B5E25F-0F36-3BA7-7A8B-23E80889A612}"/>
          </ac:picMkLst>
        </pc:picChg>
        <pc:picChg chg="mod">
          <ac:chgData name="Claudia Robles" userId="43df29f2-aeb3-4484-8b04-96f8f398ccde" providerId="ADAL" clId="{183AC139-96A4-4653-951C-B70B4288290C}" dt="2025-09-24T03:38:52.751" v="5572" actId="1076"/>
          <ac:picMkLst>
            <pc:docMk/>
            <pc:sldMk cId="2511336386" sldId="281"/>
            <ac:picMk id="1028" creationId="{47AE5A89-785F-C1E4-AFEE-9645C5900044}"/>
          </ac:picMkLst>
        </pc:picChg>
      </pc:sldChg>
      <pc:sldChg chg="addSp delSp modSp add mod ord">
        <pc:chgData name="Claudia Robles" userId="43df29f2-aeb3-4484-8b04-96f8f398ccde" providerId="ADAL" clId="{183AC139-96A4-4653-951C-B70B4288290C}" dt="2025-09-22T15:39:04.065" v="5484" actId="20577"/>
        <pc:sldMkLst>
          <pc:docMk/>
          <pc:sldMk cId="3743175531" sldId="282"/>
        </pc:sldMkLst>
      </pc:sldChg>
      <pc:sldChg chg="addSp delSp modSp add del mod">
        <pc:chgData name="Claudia Robles" userId="43df29f2-aeb3-4484-8b04-96f8f398ccde" providerId="ADAL" clId="{183AC139-96A4-4653-951C-B70B4288290C}" dt="2025-09-22T03:06:46.453" v="4937" actId="47"/>
        <pc:sldMkLst>
          <pc:docMk/>
          <pc:sldMk cId="2035432174" sldId="845"/>
        </pc:sldMkLst>
      </pc:sldChg>
      <pc:sldChg chg="addSp delSp modSp add mod">
        <pc:chgData name="Claudia Robles" userId="43df29f2-aeb3-4484-8b04-96f8f398ccde" providerId="ADAL" clId="{183AC139-96A4-4653-951C-B70B4288290C}" dt="2025-09-22T15:35:11.735" v="5076" actId="20577"/>
        <pc:sldMkLst>
          <pc:docMk/>
          <pc:sldMk cId="4176421000" sldId="846"/>
        </pc:sldMkLst>
        <pc:spChg chg="mod">
          <ac:chgData name="Claudia Robles" userId="43df29f2-aeb3-4484-8b04-96f8f398ccde" providerId="ADAL" clId="{183AC139-96A4-4653-951C-B70B4288290C}" dt="2025-09-22T03:03:33.092" v="4922" actId="6549"/>
          <ac:spMkLst>
            <pc:docMk/>
            <pc:sldMk cId="4176421000" sldId="846"/>
            <ac:spMk id="2" creationId="{9711168C-2178-49C1-37C0-CA520F35F661}"/>
          </ac:spMkLst>
        </pc:spChg>
        <pc:spChg chg="mod">
          <ac:chgData name="Claudia Robles" userId="43df29f2-aeb3-4484-8b04-96f8f398ccde" providerId="ADAL" clId="{183AC139-96A4-4653-951C-B70B4288290C}" dt="2025-09-22T15:35:11.735" v="5076" actId="20577"/>
          <ac:spMkLst>
            <pc:docMk/>
            <pc:sldMk cId="4176421000" sldId="846"/>
            <ac:spMk id="4" creationId="{2EA0D436-9F91-01BD-2ABA-9F7C90DE998D}"/>
          </ac:spMkLst>
        </pc:spChg>
        <pc:spChg chg="mod">
          <ac:chgData name="Claudia Robles" userId="43df29f2-aeb3-4484-8b04-96f8f398ccde" providerId="ADAL" clId="{183AC139-96A4-4653-951C-B70B4288290C}" dt="2025-09-22T02:17:35.792" v="3253" actId="1076"/>
          <ac:spMkLst>
            <pc:docMk/>
            <pc:sldMk cId="4176421000" sldId="846"/>
            <ac:spMk id="7" creationId="{316994BB-2ACA-B81D-A1E2-CDD8E963B251}"/>
          </ac:spMkLst>
        </pc:spChg>
        <pc:spChg chg="mod">
          <ac:chgData name="Claudia Robles" userId="43df29f2-aeb3-4484-8b04-96f8f398ccde" providerId="ADAL" clId="{183AC139-96A4-4653-951C-B70B4288290C}" dt="2025-09-22T03:03:22.579" v="4921" actId="5793"/>
          <ac:spMkLst>
            <pc:docMk/>
            <pc:sldMk cId="4176421000" sldId="846"/>
            <ac:spMk id="10" creationId="{6EDBE337-6933-E5A0-1915-F7B1C703873C}"/>
          </ac:spMkLst>
        </pc:spChg>
        <pc:spChg chg="mod">
          <ac:chgData name="Claudia Robles" userId="43df29f2-aeb3-4484-8b04-96f8f398ccde" providerId="ADAL" clId="{183AC139-96A4-4653-951C-B70B4288290C}" dt="2025-09-22T03:03:04.739" v="4919" actId="14100"/>
          <ac:spMkLst>
            <pc:docMk/>
            <pc:sldMk cId="4176421000" sldId="846"/>
            <ac:spMk id="12" creationId="{4DB0BB37-8993-61CD-3B1A-355E17DA17A9}"/>
          </ac:spMkLst>
        </pc:spChg>
        <pc:picChg chg="mod">
          <ac:chgData name="Claudia Robles" userId="43df29f2-aeb3-4484-8b04-96f8f398ccde" providerId="ADAL" clId="{183AC139-96A4-4653-951C-B70B4288290C}" dt="2025-09-22T03:03:40.660" v="4924" actId="14100"/>
          <ac:picMkLst>
            <pc:docMk/>
            <pc:sldMk cId="4176421000" sldId="846"/>
            <ac:picMk id="8" creationId="{3C362713-D101-4F20-56CB-953A98A3ADB9}"/>
          </ac:picMkLst>
        </pc:picChg>
        <pc:picChg chg="mod">
          <ac:chgData name="Claudia Robles" userId="43df29f2-aeb3-4484-8b04-96f8f398ccde" providerId="ADAL" clId="{183AC139-96A4-4653-951C-B70B4288290C}" dt="2025-09-22T03:03:38.242" v="4923" actId="1076"/>
          <ac:picMkLst>
            <pc:docMk/>
            <pc:sldMk cId="4176421000" sldId="846"/>
            <ac:picMk id="11" creationId="{69BA3C16-E4A6-D101-5861-E55541547D26}"/>
          </ac:picMkLst>
        </pc:picChg>
        <pc:picChg chg="add mod">
          <ac:chgData name="Claudia Robles" userId="43df29f2-aeb3-4484-8b04-96f8f398ccde" providerId="ADAL" clId="{183AC139-96A4-4653-951C-B70B4288290C}" dt="2025-09-22T03:02:36.952" v="4913" actId="1076"/>
          <ac:picMkLst>
            <pc:docMk/>
            <pc:sldMk cId="4176421000" sldId="846"/>
            <ac:picMk id="13" creationId="{7266AB26-316F-ACB0-B9A5-57CEB3B36FEE}"/>
          </ac:picMkLst>
        </pc:picChg>
        <pc:picChg chg="add mod">
          <ac:chgData name="Claudia Robles" userId="43df29f2-aeb3-4484-8b04-96f8f398ccde" providerId="ADAL" clId="{183AC139-96A4-4653-951C-B70B4288290C}" dt="2025-09-22T03:02:53.094" v="4916" actId="14100"/>
          <ac:picMkLst>
            <pc:docMk/>
            <pc:sldMk cId="4176421000" sldId="846"/>
            <ac:picMk id="14" creationId="{CDFE8348-BEDC-65D3-32EC-A7E73BD383FE}"/>
          </ac:picMkLst>
        </pc:picChg>
      </pc:sldChg>
      <pc:sldChg chg="addSp delSp modSp add mod">
        <pc:chgData name="Claudia Robles" userId="43df29f2-aeb3-4484-8b04-96f8f398ccde" providerId="ADAL" clId="{183AC139-96A4-4653-951C-B70B4288290C}" dt="2025-09-22T02:41:05.958" v="4783"/>
        <pc:sldMkLst>
          <pc:docMk/>
          <pc:sldMk cId="881241648" sldId="847"/>
        </pc:sldMkLst>
        <pc:spChg chg="mod">
          <ac:chgData name="Claudia Robles" userId="43df29f2-aeb3-4484-8b04-96f8f398ccde" providerId="ADAL" clId="{183AC139-96A4-4653-951C-B70B4288290C}" dt="2025-09-22T02:39:51.888" v="4772" actId="1076"/>
          <ac:spMkLst>
            <pc:docMk/>
            <pc:sldMk cId="881241648" sldId="847"/>
            <ac:spMk id="3" creationId="{CE25A7A1-4772-2D5A-C4A9-39939F257E2C}"/>
          </ac:spMkLst>
        </pc:spChg>
        <pc:spChg chg="mod">
          <ac:chgData name="Claudia Robles" userId="43df29f2-aeb3-4484-8b04-96f8f398ccde" providerId="ADAL" clId="{183AC139-96A4-4653-951C-B70B4288290C}" dt="2025-09-22T02:39:45.630" v="4770" actId="1076"/>
          <ac:spMkLst>
            <pc:docMk/>
            <pc:sldMk cId="881241648" sldId="847"/>
            <ac:spMk id="7" creationId="{55B54AB0-DC74-FFAE-D018-2BA36B6719D7}"/>
          </ac:spMkLst>
        </pc:spChg>
        <pc:picChg chg="add mod modCrop">
          <ac:chgData name="Claudia Robles" userId="43df29f2-aeb3-4484-8b04-96f8f398ccde" providerId="ADAL" clId="{183AC139-96A4-4653-951C-B70B4288290C}" dt="2025-09-22T02:39:43.231" v="4769" actId="1076"/>
          <ac:picMkLst>
            <pc:docMk/>
            <pc:sldMk cId="881241648" sldId="847"/>
            <ac:picMk id="2" creationId="{F87A0125-6769-737E-E566-338FFCEC908A}"/>
          </ac:picMkLst>
        </pc:picChg>
        <pc:picChg chg="add mod">
          <ac:chgData name="Claudia Robles" userId="43df29f2-aeb3-4484-8b04-96f8f398ccde" providerId="ADAL" clId="{183AC139-96A4-4653-951C-B70B4288290C}" dt="2025-09-22T02:39:35.261" v="4768"/>
          <ac:picMkLst>
            <pc:docMk/>
            <pc:sldMk cId="881241648" sldId="847"/>
            <ac:picMk id="4" creationId="{19ACBB40-09E7-0BD6-3A09-3781048FB09F}"/>
          </ac:picMkLst>
        </pc:picChg>
        <pc:picChg chg="add mod">
          <ac:chgData name="Claudia Robles" userId="43df29f2-aeb3-4484-8b04-96f8f398ccde" providerId="ADAL" clId="{183AC139-96A4-4653-951C-B70B4288290C}" dt="2025-09-22T02:40:00.056" v="4774" actId="1076"/>
          <ac:picMkLst>
            <pc:docMk/>
            <pc:sldMk cId="881241648" sldId="847"/>
            <ac:picMk id="6" creationId="{5EA34EAB-D74A-19F3-879E-EFE12BE70330}"/>
          </ac:picMkLst>
        </pc:picChg>
        <pc:picChg chg="add mod">
          <ac:chgData name="Claudia Robles" userId="43df29f2-aeb3-4484-8b04-96f8f398ccde" providerId="ADAL" clId="{183AC139-96A4-4653-951C-B70B4288290C}" dt="2025-09-22T02:40:59.553" v="4782"/>
          <ac:picMkLst>
            <pc:docMk/>
            <pc:sldMk cId="881241648" sldId="847"/>
            <ac:picMk id="8" creationId="{FE8FCA80-7BBC-2B69-9D49-9EFAC6423677}"/>
          </ac:picMkLst>
        </pc:picChg>
        <pc:picChg chg="add mod">
          <ac:chgData name="Claudia Robles" userId="43df29f2-aeb3-4484-8b04-96f8f398ccde" providerId="ADAL" clId="{183AC139-96A4-4653-951C-B70B4288290C}" dt="2025-09-22T02:41:05.958" v="4783"/>
          <ac:picMkLst>
            <pc:docMk/>
            <pc:sldMk cId="881241648" sldId="847"/>
            <ac:picMk id="9" creationId="{5A34103C-A113-276F-043C-9BFF2F641619}"/>
          </ac:picMkLst>
        </pc:picChg>
      </pc:sldChg>
      <pc:sldChg chg="addSp delSp modSp add mod">
        <pc:chgData name="Claudia Robles" userId="43df29f2-aeb3-4484-8b04-96f8f398ccde" providerId="ADAL" clId="{183AC139-96A4-4653-951C-B70B4288290C}" dt="2025-09-22T03:07:29.417" v="4944" actId="1076"/>
        <pc:sldMkLst>
          <pc:docMk/>
          <pc:sldMk cId="1550299974" sldId="850"/>
        </pc:sldMkLst>
        <pc:spChg chg="mod">
          <ac:chgData name="Claudia Robles" userId="43df29f2-aeb3-4484-8b04-96f8f398ccde" providerId="ADAL" clId="{183AC139-96A4-4653-951C-B70B4288290C}" dt="2025-09-22T03:00:15.438" v="4889" actId="1076"/>
          <ac:spMkLst>
            <pc:docMk/>
            <pc:sldMk cId="1550299974" sldId="850"/>
            <ac:spMk id="4" creationId="{148635C5-B4EA-0D88-94D7-D2B30E7742DF}"/>
          </ac:spMkLst>
        </pc:spChg>
        <pc:picChg chg="add mod">
          <ac:chgData name="Claudia Robles" userId="43df29f2-aeb3-4484-8b04-96f8f398ccde" providerId="ADAL" clId="{183AC139-96A4-4653-951C-B70B4288290C}" dt="2025-09-22T02:56:47.435" v="4863" actId="1076"/>
          <ac:picMkLst>
            <pc:docMk/>
            <pc:sldMk cId="1550299974" sldId="850"/>
            <ac:picMk id="7" creationId="{529AA871-3858-B796-3D7F-714412D200C7}"/>
          </ac:picMkLst>
        </pc:picChg>
        <pc:picChg chg="add mod">
          <ac:chgData name="Claudia Robles" userId="43df29f2-aeb3-4484-8b04-96f8f398ccde" providerId="ADAL" clId="{183AC139-96A4-4653-951C-B70B4288290C}" dt="2025-09-22T02:57:13.829" v="4868" actId="1076"/>
          <ac:picMkLst>
            <pc:docMk/>
            <pc:sldMk cId="1550299974" sldId="850"/>
            <ac:picMk id="8" creationId="{08B881FC-B622-A880-B99C-EE767392E760}"/>
          </ac:picMkLst>
        </pc:picChg>
        <pc:picChg chg="add mod">
          <ac:chgData name="Claudia Robles" userId="43df29f2-aeb3-4484-8b04-96f8f398ccde" providerId="ADAL" clId="{183AC139-96A4-4653-951C-B70B4288290C}" dt="2025-09-22T02:57:52.686" v="4875" actId="1076"/>
          <ac:picMkLst>
            <pc:docMk/>
            <pc:sldMk cId="1550299974" sldId="850"/>
            <ac:picMk id="9" creationId="{F8BA5459-A826-174C-FEA3-51F529CA68F3}"/>
          </ac:picMkLst>
        </pc:picChg>
        <pc:picChg chg="mod">
          <ac:chgData name="Claudia Robles" userId="43df29f2-aeb3-4484-8b04-96f8f398ccde" providerId="ADAL" clId="{183AC139-96A4-4653-951C-B70B4288290C}" dt="2025-09-22T02:56:18.467" v="4861" actId="1076"/>
          <ac:picMkLst>
            <pc:docMk/>
            <pc:sldMk cId="1550299974" sldId="850"/>
            <ac:picMk id="10" creationId="{01106FC6-0B70-F275-E3B4-0881244D35DB}"/>
          </ac:picMkLst>
        </pc:picChg>
        <pc:picChg chg="add mod">
          <ac:chgData name="Claudia Robles" userId="43df29f2-aeb3-4484-8b04-96f8f398ccde" providerId="ADAL" clId="{183AC139-96A4-4653-951C-B70B4288290C}" dt="2025-09-22T02:57:51.306" v="4874" actId="1076"/>
          <ac:picMkLst>
            <pc:docMk/>
            <pc:sldMk cId="1550299974" sldId="850"/>
            <ac:picMk id="11" creationId="{5E2E436A-15F1-9B36-0712-95BC3BD47E22}"/>
          </ac:picMkLst>
        </pc:picChg>
        <pc:picChg chg="mod">
          <ac:chgData name="Claudia Robles" userId="43df29f2-aeb3-4484-8b04-96f8f398ccde" providerId="ADAL" clId="{183AC139-96A4-4653-951C-B70B4288290C}" dt="2025-09-22T02:56:18.467" v="4861" actId="1076"/>
          <ac:picMkLst>
            <pc:docMk/>
            <pc:sldMk cId="1550299974" sldId="850"/>
            <ac:picMk id="12" creationId="{2E613841-1FB4-3D04-B9E3-030A686BA9B5}"/>
          </ac:picMkLst>
        </pc:picChg>
        <pc:picChg chg="add mod modCrop">
          <ac:chgData name="Claudia Robles" userId="43df29f2-aeb3-4484-8b04-96f8f398ccde" providerId="ADAL" clId="{183AC139-96A4-4653-951C-B70B4288290C}" dt="2025-09-22T03:00:29.290" v="4894" actId="732"/>
          <ac:picMkLst>
            <pc:docMk/>
            <pc:sldMk cId="1550299974" sldId="850"/>
            <ac:picMk id="13" creationId="{73173F49-10D1-2EE6-0A27-8637C09E1E9F}"/>
          </ac:picMkLst>
        </pc:picChg>
        <pc:picChg chg="mod">
          <ac:chgData name="Claudia Robles" userId="43df29f2-aeb3-4484-8b04-96f8f398ccde" providerId="ADAL" clId="{183AC139-96A4-4653-951C-B70B4288290C}" dt="2025-09-22T02:56:18.467" v="4861" actId="1076"/>
          <ac:picMkLst>
            <pc:docMk/>
            <pc:sldMk cId="1550299974" sldId="850"/>
            <ac:picMk id="14" creationId="{CC395040-0328-DA2C-E71F-1E335656FC58}"/>
          </ac:picMkLst>
        </pc:picChg>
        <pc:picChg chg="add mod">
          <ac:chgData name="Claudia Robles" userId="43df29f2-aeb3-4484-8b04-96f8f398ccde" providerId="ADAL" clId="{183AC139-96A4-4653-951C-B70B4288290C}" dt="2025-09-22T03:00:14.306" v="4888"/>
          <ac:picMkLst>
            <pc:docMk/>
            <pc:sldMk cId="1550299974" sldId="850"/>
            <ac:picMk id="16" creationId="{27CDA829-D01E-7AD4-EF78-728A20EC1027}"/>
          </ac:picMkLst>
        </pc:picChg>
        <pc:picChg chg="mod">
          <ac:chgData name="Claudia Robles" userId="43df29f2-aeb3-4484-8b04-96f8f398ccde" providerId="ADAL" clId="{183AC139-96A4-4653-951C-B70B4288290C}" dt="2025-09-22T02:56:18.467" v="4861" actId="1076"/>
          <ac:picMkLst>
            <pc:docMk/>
            <pc:sldMk cId="1550299974" sldId="850"/>
            <ac:picMk id="17" creationId="{38BA7646-251B-E989-3BEE-6B388C1BFEE8}"/>
          </ac:picMkLst>
        </pc:picChg>
        <pc:picChg chg="add mod">
          <ac:chgData name="Claudia Robles" userId="43df29f2-aeb3-4484-8b04-96f8f398ccde" providerId="ADAL" clId="{183AC139-96A4-4653-951C-B70B4288290C}" dt="2025-09-22T03:00:41.063" v="4896" actId="1076"/>
          <ac:picMkLst>
            <pc:docMk/>
            <pc:sldMk cId="1550299974" sldId="850"/>
            <ac:picMk id="18" creationId="{1D12DCF3-05A5-9F11-E0BC-A19CF98707A0}"/>
          </ac:picMkLst>
        </pc:picChg>
        <pc:picChg chg="mod">
          <ac:chgData name="Claudia Robles" userId="43df29f2-aeb3-4484-8b04-96f8f398ccde" providerId="ADAL" clId="{183AC139-96A4-4653-951C-B70B4288290C}" dt="2025-09-22T02:56:18.467" v="4861" actId="1076"/>
          <ac:picMkLst>
            <pc:docMk/>
            <pc:sldMk cId="1550299974" sldId="850"/>
            <ac:picMk id="19" creationId="{6104D52C-4833-79D1-7659-292032750810}"/>
          </ac:picMkLst>
        </pc:picChg>
        <pc:picChg chg="add mod">
          <ac:chgData name="Claudia Robles" userId="43df29f2-aeb3-4484-8b04-96f8f398ccde" providerId="ADAL" clId="{183AC139-96A4-4653-951C-B70B4288290C}" dt="2025-09-22T03:07:29.417" v="4944" actId="1076"/>
          <ac:picMkLst>
            <pc:docMk/>
            <pc:sldMk cId="1550299974" sldId="850"/>
            <ac:picMk id="20" creationId="{2A2C4F9D-56EF-D2EC-B1CA-A4B25618A4BC}"/>
          </ac:picMkLst>
        </pc:picChg>
        <pc:picChg chg="mod">
          <ac:chgData name="Claudia Robles" userId="43df29f2-aeb3-4484-8b04-96f8f398ccde" providerId="ADAL" clId="{183AC139-96A4-4653-951C-B70B4288290C}" dt="2025-09-22T02:56:18.467" v="4861" actId="1076"/>
          <ac:picMkLst>
            <pc:docMk/>
            <pc:sldMk cId="1550299974" sldId="850"/>
            <ac:picMk id="21" creationId="{F99F5784-3595-47ED-9C94-0853F0E6CCFC}"/>
          </ac:picMkLst>
        </pc:picChg>
        <pc:picChg chg="mod">
          <ac:chgData name="Claudia Robles" userId="43df29f2-aeb3-4484-8b04-96f8f398ccde" providerId="ADAL" clId="{183AC139-96A4-4653-951C-B70B4288290C}" dt="2025-09-22T02:56:18.467" v="4861" actId="1076"/>
          <ac:picMkLst>
            <pc:docMk/>
            <pc:sldMk cId="1550299974" sldId="850"/>
            <ac:picMk id="23" creationId="{F49DF707-746A-1DD2-45B3-7666631B707D}"/>
          </ac:picMkLst>
        </pc:picChg>
        <pc:picChg chg="mod">
          <ac:chgData name="Claudia Robles" userId="43df29f2-aeb3-4484-8b04-96f8f398ccde" providerId="ADAL" clId="{183AC139-96A4-4653-951C-B70B4288290C}" dt="2025-09-22T02:56:18.467" v="4861" actId="1076"/>
          <ac:picMkLst>
            <pc:docMk/>
            <pc:sldMk cId="1550299974" sldId="850"/>
            <ac:picMk id="25" creationId="{F367B3DA-6587-EAFA-9427-4F3B457710F0}"/>
          </ac:picMkLst>
        </pc:picChg>
        <pc:picChg chg="mod">
          <ac:chgData name="Claudia Robles" userId="43df29f2-aeb3-4484-8b04-96f8f398ccde" providerId="ADAL" clId="{183AC139-96A4-4653-951C-B70B4288290C}" dt="2025-09-22T02:56:18.467" v="4861" actId="1076"/>
          <ac:picMkLst>
            <pc:docMk/>
            <pc:sldMk cId="1550299974" sldId="850"/>
            <ac:picMk id="27" creationId="{08957618-5D53-4150-39C9-174376DBEB3E}"/>
          </ac:picMkLst>
        </pc:picChg>
        <pc:picChg chg="mod">
          <ac:chgData name="Claudia Robles" userId="43df29f2-aeb3-4484-8b04-96f8f398ccde" providerId="ADAL" clId="{183AC139-96A4-4653-951C-B70B4288290C}" dt="2025-09-22T02:56:18.467" v="4861" actId="1076"/>
          <ac:picMkLst>
            <pc:docMk/>
            <pc:sldMk cId="1550299974" sldId="850"/>
            <ac:picMk id="34" creationId="{51EEEFD2-2020-283F-7F33-E869A3E28C49}"/>
          </ac:picMkLst>
        </pc:picChg>
      </pc:sldChg>
      <pc:sldChg chg="addSp delSp modSp add mod">
        <pc:chgData name="Claudia Robles" userId="43df29f2-aeb3-4484-8b04-96f8f398ccde" providerId="ADAL" clId="{183AC139-96A4-4653-951C-B70B4288290C}" dt="2025-09-22T03:07:14.561" v="4941" actId="14100"/>
        <pc:sldMkLst>
          <pc:docMk/>
          <pc:sldMk cId="3965679176" sldId="851"/>
        </pc:sldMkLst>
        <pc:spChg chg="mod">
          <ac:chgData name="Claudia Robles" userId="43df29f2-aeb3-4484-8b04-96f8f398ccde" providerId="ADAL" clId="{183AC139-96A4-4653-951C-B70B4288290C}" dt="2025-09-22T03:00:04.597" v="4884" actId="1076"/>
          <ac:spMkLst>
            <pc:docMk/>
            <pc:sldMk cId="3965679176" sldId="851"/>
            <ac:spMk id="4" creationId="{DCE00A91-3E59-5769-306B-E66D8D30C834}"/>
          </ac:spMkLst>
        </pc:spChg>
        <pc:picChg chg="add mod">
          <ac:chgData name="Claudia Robles" userId="43df29f2-aeb3-4484-8b04-96f8f398ccde" providerId="ADAL" clId="{183AC139-96A4-4653-951C-B70B4288290C}" dt="2025-09-22T03:00:05.578" v="4885"/>
          <ac:picMkLst>
            <pc:docMk/>
            <pc:sldMk cId="3965679176" sldId="851"/>
            <ac:picMk id="2" creationId="{CA0FC951-42AF-AE55-7E46-29CD490373B1}"/>
          </ac:picMkLst>
        </pc:picChg>
        <pc:picChg chg="add mod">
          <ac:chgData name="Claudia Robles" userId="43df29f2-aeb3-4484-8b04-96f8f398ccde" providerId="ADAL" clId="{183AC139-96A4-4653-951C-B70B4288290C}" dt="2025-09-22T03:07:14.561" v="4941" actId="14100"/>
          <ac:picMkLst>
            <pc:docMk/>
            <pc:sldMk cId="3965679176" sldId="851"/>
            <ac:picMk id="5" creationId="{D2A4D9CA-640B-27D8-3248-40F4543B348B}"/>
          </ac:picMkLst>
        </pc:picChg>
        <pc:picChg chg="add mod">
          <ac:chgData name="Claudia Robles" userId="43df29f2-aeb3-4484-8b04-96f8f398ccde" providerId="ADAL" clId="{183AC139-96A4-4653-951C-B70B4288290C}" dt="2025-09-22T03:07:01.450" v="4938"/>
          <ac:picMkLst>
            <pc:docMk/>
            <pc:sldMk cId="3965679176" sldId="851"/>
            <ac:picMk id="7" creationId="{DF80157B-FBCE-E60A-AF7A-ED4C082FD398}"/>
          </ac:picMkLst>
        </pc:picChg>
        <pc:picChg chg="mod">
          <ac:chgData name="Claudia Robles" userId="43df29f2-aeb3-4484-8b04-96f8f398ccde" providerId="ADAL" clId="{183AC139-96A4-4653-951C-B70B4288290C}" dt="2025-09-22T03:07:10.627" v="4939" actId="1076"/>
          <ac:picMkLst>
            <pc:docMk/>
            <pc:sldMk cId="3965679176" sldId="851"/>
            <ac:picMk id="12" creationId="{2090286F-F1D8-7347-F81F-C4D942915419}"/>
          </ac:picMkLst>
        </pc:picChg>
        <pc:picChg chg="mod">
          <ac:chgData name="Claudia Robles" userId="43df29f2-aeb3-4484-8b04-96f8f398ccde" providerId="ADAL" clId="{183AC139-96A4-4653-951C-B70B4288290C}" dt="2025-09-22T03:07:10.627" v="4939" actId="1076"/>
          <ac:picMkLst>
            <pc:docMk/>
            <pc:sldMk cId="3965679176" sldId="851"/>
            <ac:picMk id="20" creationId="{BA37A970-E16C-FF87-4A0F-90C93FFF4780}"/>
          </ac:picMkLst>
        </pc:picChg>
        <pc:picChg chg="mod">
          <ac:chgData name="Claudia Robles" userId="43df29f2-aeb3-4484-8b04-96f8f398ccde" providerId="ADAL" clId="{183AC139-96A4-4653-951C-B70B4288290C}" dt="2025-09-22T03:07:10.627" v="4939" actId="1076"/>
          <ac:picMkLst>
            <pc:docMk/>
            <pc:sldMk cId="3965679176" sldId="851"/>
            <ac:picMk id="28" creationId="{2E7BC6F1-8681-4BC3-B1EB-303A1EC2BBAE}"/>
          </ac:picMkLst>
        </pc:picChg>
        <pc:picChg chg="mod">
          <ac:chgData name="Claudia Robles" userId="43df29f2-aeb3-4484-8b04-96f8f398ccde" providerId="ADAL" clId="{183AC139-96A4-4653-951C-B70B4288290C}" dt="2025-09-22T03:07:10.627" v="4939" actId="1076"/>
          <ac:picMkLst>
            <pc:docMk/>
            <pc:sldMk cId="3965679176" sldId="851"/>
            <ac:picMk id="31" creationId="{8100F3D0-30B1-DE1E-6558-C93E72F4C449}"/>
          </ac:picMkLst>
        </pc:picChg>
        <pc:picChg chg="mod">
          <ac:chgData name="Claudia Robles" userId="43df29f2-aeb3-4484-8b04-96f8f398ccde" providerId="ADAL" clId="{183AC139-96A4-4653-951C-B70B4288290C}" dt="2025-09-22T03:07:10.627" v="4939" actId="1076"/>
          <ac:picMkLst>
            <pc:docMk/>
            <pc:sldMk cId="3965679176" sldId="851"/>
            <ac:picMk id="35" creationId="{C8D8305B-873E-835A-EDC5-DC5AEC05D1A5}"/>
          </ac:picMkLst>
        </pc:picChg>
        <pc:picChg chg="mod">
          <ac:chgData name="Claudia Robles" userId="43df29f2-aeb3-4484-8b04-96f8f398ccde" providerId="ADAL" clId="{183AC139-96A4-4653-951C-B70B4288290C}" dt="2025-09-22T03:07:10.627" v="4939" actId="1076"/>
          <ac:picMkLst>
            <pc:docMk/>
            <pc:sldMk cId="3965679176" sldId="851"/>
            <ac:picMk id="37" creationId="{946D7989-82EF-A72E-9031-567D62EB3F47}"/>
          </ac:picMkLst>
        </pc:picChg>
        <pc:picChg chg="mod">
          <ac:chgData name="Claudia Robles" userId="43df29f2-aeb3-4484-8b04-96f8f398ccde" providerId="ADAL" clId="{183AC139-96A4-4653-951C-B70B4288290C}" dt="2025-09-22T03:07:10.627" v="4939" actId="1076"/>
          <ac:picMkLst>
            <pc:docMk/>
            <pc:sldMk cId="3965679176" sldId="851"/>
            <ac:picMk id="39" creationId="{93D3D139-9D9F-3360-E37B-A7DE8E347911}"/>
          </ac:picMkLst>
        </pc:picChg>
        <pc:picChg chg="mod">
          <ac:chgData name="Claudia Robles" userId="43df29f2-aeb3-4484-8b04-96f8f398ccde" providerId="ADAL" clId="{183AC139-96A4-4653-951C-B70B4288290C}" dt="2025-09-22T03:07:10.627" v="4939" actId="1076"/>
          <ac:picMkLst>
            <pc:docMk/>
            <pc:sldMk cId="3965679176" sldId="851"/>
            <ac:picMk id="45" creationId="{ADB48F92-B717-923C-12CC-54B7002895CF}"/>
          </ac:picMkLst>
        </pc:picChg>
        <pc:picChg chg="mod">
          <ac:chgData name="Claudia Robles" userId="43df29f2-aeb3-4484-8b04-96f8f398ccde" providerId="ADAL" clId="{183AC139-96A4-4653-951C-B70B4288290C}" dt="2025-09-22T03:07:10.627" v="4939" actId="1076"/>
          <ac:picMkLst>
            <pc:docMk/>
            <pc:sldMk cId="3965679176" sldId="851"/>
            <ac:picMk id="47" creationId="{88F35AE1-E4D9-BE44-0980-5FE8DD32F7D1}"/>
          </ac:picMkLst>
        </pc:picChg>
        <pc:picChg chg="mod">
          <ac:chgData name="Claudia Robles" userId="43df29f2-aeb3-4484-8b04-96f8f398ccde" providerId="ADAL" clId="{183AC139-96A4-4653-951C-B70B4288290C}" dt="2025-09-22T03:07:10.627" v="4939" actId="1076"/>
          <ac:picMkLst>
            <pc:docMk/>
            <pc:sldMk cId="3965679176" sldId="851"/>
            <ac:picMk id="49" creationId="{DB592C57-8650-9AF9-41C2-F8F826A5C865}"/>
          </ac:picMkLst>
        </pc:picChg>
      </pc:sldChg>
      <pc:sldChg chg="add del">
        <pc:chgData name="Claudia Robles" userId="43df29f2-aeb3-4484-8b04-96f8f398ccde" providerId="ADAL" clId="{183AC139-96A4-4653-951C-B70B4288290C}" dt="2025-09-22T03:08:40.827" v="4949"/>
        <pc:sldMkLst>
          <pc:docMk/>
          <pc:sldMk cId="523835535" sldId="852"/>
        </pc:sldMkLst>
      </pc:sldChg>
      <pc:sldChg chg="add del">
        <pc:chgData name="Claudia Robles" userId="43df29f2-aeb3-4484-8b04-96f8f398ccde" providerId="ADAL" clId="{183AC139-96A4-4653-951C-B70B4288290C}" dt="2025-09-22T03:09:55.296" v="4974"/>
        <pc:sldMkLst>
          <pc:docMk/>
          <pc:sldMk cId="2042279950" sldId="852"/>
        </pc:sldMkLst>
      </pc:sldChg>
      <pc:sldChg chg="add del">
        <pc:chgData name="Claudia Robles" userId="43df29f2-aeb3-4484-8b04-96f8f398ccde" providerId="ADAL" clId="{183AC139-96A4-4653-951C-B70B4288290C}" dt="2025-09-22T03:08:48.354" v="4951"/>
        <pc:sldMkLst>
          <pc:docMk/>
          <pc:sldMk cId="2114473964" sldId="852"/>
        </pc:sldMkLst>
      </pc:sldChg>
      <pc:sldChg chg="modSp mod">
        <pc:chgData name="Claudia Robles" userId="43df29f2-aeb3-4484-8b04-96f8f398ccde" providerId="ADAL" clId="{183AC139-96A4-4653-951C-B70B4288290C}" dt="2025-09-24T03:36:52.811" v="5499" actId="207"/>
        <pc:sldMkLst>
          <pc:docMk/>
          <pc:sldMk cId="497346028" sldId="856"/>
        </pc:sldMkLst>
        <pc:spChg chg="mod">
          <ac:chgData name="Claudia Robles" userId="43df29f2-aeb3-4484-8b04-96f8f398ccde" providerId="ADAL" clId="{183AC139-96A4-4653-951C-B70B4288290C}" dt="2025-09-24T03:36:52.811" v="5499" actId="207"/>
          <ac:spMkLst>
            <pc:docMk/>
            <pc:sldMk cId="497346028" sldId="856"/>
            <ac:spMk id="5" creationId="{FF3A0F64-434A-E12B-31C3-7AC3B1F62027}"/>
          </ac:spMkLst>
        </pc:spChg>
      </pc:sldChg>
      <pc:sldChg chg="addSp delSp modSp add mod">
        <pc:chgData name="Claudia Robles" userId="43df29f2-aeb3-4484-8b04-96f8f398ccde" providerId="ADAL" clId="{183AC139-96A4-4653-951C-B70B4288290C}" dt="2025-09-24T04:08:52.911" v="6936" actId="1076"/>
        <pc:sldMkLst>
          <pc:docMk/>
          <pc:sldMk cId="2283535699" sldId="857"/>
        </pc:sldMkLst>
        <pc:spChg chg="del">
          <ac:chgData name="Claudia Robles" userId="43df29f2-aeb3-4484-8b04-96f8f398ccde" providerId="ADAL" clId="{183AC139-96A4-4653-951C-B70B4288290C}" dt="2025-09-24T03:39:41.175" v="5628" actId="478"/>
          <ac:spMkLst>
            <pc:docMk/>
            <pc:sldMk cId="2283535699" sldId="857"/>
            <ac:spMk id="2" creationId="{89034C2A-82A0-8F46-7C4A-E83D2EFC3EFC}"/>
          </ac:spMkLst>
        </pc:spChg>
        <pc:spChg chg="mod">
          <ac:chgData name="Claudia Robles" userId="43df29f2-aeb3-4484-8b04-96f8f398ccde" providerId="ADAL" clId="{183AC139-96A4-4653-951C-B70B4288290C}" dt="2025-09-24T03:39:29.349" v="5620" actId="20577"/>
          <ac:spMkLst>
            <pc:docMk/>
            <pc:sldMk cId="2283535699" sldId="857"/>
            <ac:spMk id="4" creationId="{54BC68FE-BC35-560F-17FE-5C5C1CBE394C}"/>
          </ac:spMkLst>
        </pc:spChg>
        <pc:spChg chg="del">
          <ac:chgData name="Claudia Robles" userId="43df29f2-aeb3-4484-8b04-96f8f398ccde" providerId="ADAL" clId="{183AC139-96A4-4653-951C-B70B4288290C}" dt="2025-09-24T03:39:39.471" v="5627" actId="478"/>
          <ac:spMkLst>
            <pc:docMk/>
            <pc:sldMk cId="2283535699" sldId="857"/>
            <ac:spMk id="7" creationId="{3072C0C9-5590-72C9-993A-E272768C6FD0}"/>
          </ac:spMkLst>
        </pc:spChg>
        <pc:spChg chg="del">
          <ac:chgData name="Claudia Robles" userId="43df29f2-aeb3-4484-8b04-96f8f398ccde" providerId="ADAL" clId="{183AC139-96A4-4653-951C-B70B4288290C}" dt="2025-09-24T03:39:36.678" v="5625" actId="478"/>
          <ac:spMkLst>
            <pc:docMk/>
            <pc:sldMk cId="2283535699" sldId="857"/>
            <ac:spMk id="10" creationId="{D736A83A-BACF-CFE2-0A7B-4E499F377A1D}"/>
          </ac:spMkLst>
        </pc:spChg>
        <pc:spChg chg="del">
          <ac:chgData name="Claudia Robles" userId="43df29f2-aeb3-4484-8b04-96f8f398ccde" providerId="ADAL" clId="{183AC139-96A4-4653-951C-B70B4288290C}" dt="2025-09-24T03:39:37.631" v="5626" actId="478"/>
          <ac:spMkLst>
            <pc:docMk/>
            <pc:sldMk cId="2283535699" sldId="857"/>
            <ac:spMk id="12" creationId="{FED16CB5-6F88-2887-300F-C3F4259A94D4}"/>
          </ac:spMkLst>
        </pc:spChg>
        <pc:spChg chg="add mod">
          <ac:chgData name="Claudia Robles" userId="43df29f2-aeb3-4484-8b04-96f8f398ccde" providerId="ADAL" clId="{183AC139-96A4-4653-951C-B70B4288290C}" dt="2025-09-24T03:52:53.896" v="6823" actId="20577"/>
          <ac:spMkLst>
            <pc:docMk/>
            <pc:sldMk cId="2283535699" sldId="857"/>
            <ac:spMk id="15" creationId="{B7D86857-9052-415C-3C46-318EBE1AE613}"/>
          </ac:spMkLst>
        </pc:spChg>
        <pc:spChg chg="add mod">
          <ac:chgData name="Claudia Robles" userId="43df29f2-aeb3-4484-8b04-96f8f398ccde" providerId="ADAL" clId="{183AC139-96A4-4653-951C-B70B4288290C}" dt="2025-09-24T03:54:36.820" v="6898" actId="1076"/>
          <ac:spMkLst>
            <pc:docMk/>
            <pc:sldMk cId="2283535699" sldId="857"/>
            <ac:spMk id="16" creationId="{A4A541B4-003F-56BB-7D2F-AAB3E26061E2}"/>
          </ac:spMkLst>
        </pc:spChg>
        <pc:spChg chg="add mod">
          <ac:chgData name="Claudia Robles" userId="43df29f2-aeb3-4484-8b04-96f8f398ccde" providerId="ADAL" clId="{183AC139-96A4-4653-951C-B70B4288290C}" dt="2025-09-24T03:54:43.076" v="6900" actId="1076"/>
          <ac:spMkLst>
            <pc:docMk/>
            <pc:sldMk cId="2283535699" sldId="857"/>
            <ac:spMk id="17" creationId="{0C886C45-2A6C-A13B-8E35-74319634C94E}"/>
          </ac:spMkLst>
        </pc:spChg>
        <pc:picChg chg="add mod">
          <ac:chgData name="Claudia Robles" userId="43df29f2-aeb3-4484-8b04-96f8f398ccde" providerId="ADAL" clId="{183AC139-96A4-4653-951C-B70B4288290C}" dt="2025-09-24T03:39:56.289" v="5629"/>
          <ac:picMkLst>
            <pc:docMk/>
            <pc:sldMk cId="2283535699" sldId="857"/>
            <ac:picMk id="5" creationId="{F4188018-9564-E6CF-928F-B3132D542F0C}"/>
          </ac:picMkLst>
        </pc:picChg>
        <pc:picChg chg="add del mod">
          <ac:chgData name="Claudia Robles" userId="43df29f2-aeb3-4484-8b04-96f8f398ccde" providerId="ADAL" clId="{183AC139-96A4-4653-951C-B70B4288290C}" dt="2025-09-24T03:40:16.857" v="5631" actId="478"/>
          <ac:picMkLst>
            <pc:docMk/>
            <pc:sldMk cId="2283535699" sldId="857"/>
            <ac:picMk id="6" creationId="{F1499FBF-47C1-1BEE-548D-8C94F23C73EC}"/>
          </ac:picMkLst>
        </pc:picChg>
        <pc:picChg chg="del">
          <ac:chgData name="Claudia Robles" userId="43df29f2-aeb3-4484-8b04-96f8f398ccde" providerId="ADAL" clId="{183AC139-96A4-4653-951C-B70B4288290C}" dt="2025-09-24T03:39:32.113" v="5621" actId="478"/>
          <ac:picMkLst>
            <pc:docMk/>
            <pc:sldMk cId="2283535699" sldId="857"/>
            <ac:picMk id="8" creationId="{ACBA2088-7382-4FED-A1BC-742D9F378F26}"/>
          </ac:picMkLst>
        </pc:picChg>
        <pc:picChg chg="add mod">
          <ac:chgData name="Claudia Robles" userId="43df29f2-aeb3-4484-8b04-96f8f398ccde" providerId="ADAL" clId="{183AC139-96A4-4653-951C-B70B4288290C}" dt="2025-09-24T04:08:46.768" v="6933" actId="1076"/>
          <ac:picMkLst>
            <pc:docMk/>
            <pc:sldMk cId="2283535699" sldId="857"/>
            <ac:picMk id="9" creationId="{FB7D1DBC-DE3B-55D6-86BD-4E99DEB7E433}"/>
          </ac:picMkLst>
        </pc:picChg>
        <pc:picChg chg="del">
          <ac:chgData name="Claudia Robles" userId="43df29f2-aeb3-4484-8b04-96f8f398ccde" providerId="ADAL" clId="{183AC139-96A4-4653-951C-B70B4288290C}" dt="2025-09-24T03:39:32.796" v="5622" actId="478"/>
          <ac:picMkLst>
            <pc:docMk/>
            <pc:sldMk cId="2283535699" sldId="857"/>
            <ac:picMk id="11" creationId="{D0F080E4-4BB2-4C44-E7B5-961245D62C6D}"/>
          </ac:picMkLst>
        </pc:picChg>
        <pc:picChg chg="del">
          <ac:chgData name="Claudia Robles" userId="43df29f2-aeb3-4484-8b04-96f8f398ccde" providerId="ADAL" clId="{183AC139-96A4-4653-951C-B70B4288290C}" dt="2025-09-24T03:39:33.934" v="5623" actId="478"/>
          <ac:picMkLst>
            <pc:docMk/>
            <pc:sldMk cId="2283535699" sldId="857"/>
            <ac:picMk id="13" creationId="{0E4553E9-34DA-FDF3-049F-A97DFA508E7B}"/>
          </ac:picMkLst>
        </pc:picChg>
        <pc:picChg chg="del">
          <ac:chgData name="Claudia Robles" userId="43df29f2-aeb3-4484-8b04-96f8f398ccde" providerId="ADAL" clId="{183AC139-96A4-4653-951C-B70B4288290C}" dt="2025-09-24T03:39:34.872" v="5624" actId="478"/>
          <ac:picMkLst>
            <pc:docMk/>
            <pc:sldMk cId="2283535699" sldId="857"/>
            <ac:picMk id="14" creationId="{7F6D113C-1C5B-8DC7-D146-E2047F6D6A6F}"/>
          </ac:picMkLst>
        </pc:picChg>
        <pc:picChg chg="add mod">
          <ac:chgData name="Claudia Robles" userId="43df29f2-aeb3-4484-8b04-96f8f398ccde" providerId="ADAL" clId="{183AC139-96A4-4653-951C-B70B4288290C}" dt="2025-09-24T04:02:47.019" v="6905" actId="14100"/>
          <ac:picMkLst>
            <pc:docMk/>
            <pc:sldMk cId="2283535699" sldId="857"/>
            <ac:picMk id="2050" creationId="{92D4C8A5-ECAB-0944-EA31-C1DD34E49E6A}"/>
          </ac:picMkLst>
        </pc:picChg>
        <pc:picChg chg="add mod">
          <ac:chgData name="Claudia Robles" userId="43df29f2-aeb3-4484-8b04-96f8f398ccde" providerId="ADAL" clId="{183AC139-96A4-4653-951C-B70B4288290C}" dt="2025-09-24T04:03:13.179" v="6909" actId="14100"/>
          <ac:picMkLst>
            <pc:docMk/>
            <pc:sldMk cId="2283535699" sldId="857"/>
            <ac:picMk id="2052" creationId="{55AC0E1B-805E-052A-D140-8F6CCCD21F56}"/>
          </ac:picMkLst>
        </pc:picChg>
        <pc:picChg chg="add mod">
          <ac:chgData name="Claudia Robles" userId="43df29f2-aeb3-4484-8b04-96f8f398ccde" providerId="ADAL" clId="{183AC139-96A4-4653-951C-B70B4288290C}" dt="2025-09-24T04:04:08.922" v="6914" actId="1076"/>
          <ac:picMkLst>
            <pc:docMk/>
            <pc:sldMk cId="2283535699" sldId="857"/>
            <ac:picMk id="2054" creationId="{8759EEEA-3866-1E1D-25BB-C4CF333077E4}"/>
          </ac:picMkLst>
        </pc:picChg>
        <pc:picChg chg="add mod">
          <ac:chgData name="Claudia Robles" userId="43df29f2-aeb3-4484-8b04-96f8f398ccde" providerId="ADAL" clId="{183AC139-96A4-4653-951C-B70B4288290C}" dt="2025-09-24T04:04:41.124" v="6921" actId="14100"/>
          <ac:picMkLst>
            <pc:docMk/>
            <pc:sldMk cId="2283535699" sldId="857"/>
            <ac:picMk id="2056" creationId="{E8F2AC15-B0ED-4805-F4F1-42B484D8212A}"/>
          </ac:picMkLst>
        </pc:picChg>
        <pc:picChg chg="add mod">
          <ac:chgData name="Claudia Robles" userId="43df29f2-aeb3-4484-8b04-96f8f398ccde" providerId="ADAL" clId="{183AC139-96A4-4653-951C-B70B4288290C}" dt="2025-09-24T04:07:48.952" v="6926" actId="14100"/>
          <ac:picMkLst>
            <pc:docMk/>
            <pc:sldMk cId="2283535699" sldId="857"/>
            <ac:picMk id="2058" creationId="{5461301A-9917-63E1-C286-D64AA2BDA39C}"/>
          </ac:picMkLst>
        </pc:picChg>
        <pc:picChg chg="add mod">
          <ac:chgData name="Claudia Robles" userId="43df29f2-aeb3-4484-8b04-96f8f398ccde" providerId="ADAL" clId="{183AC139-96A4-4653-951C-B70B4288290C}" dt="2025-09-24T04:08:52.911" v="6936" actId="1076"/>
          <ac:picMkLst>
            <pc:docMk/>
            <pc:sldMk cId="2283535699" sldId="857"/>
            <ac:picMk id="2060" creationId="{99D1BDC7-B5D8-DE6F-FF71-3946F2A5F52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BA4C53-68A3-4EB3-8C15-287D2127F0C3}" type="datetimeFigureOut">
              <a:rPr lang="es-MX" smtClean="0"/>
              <a:t>23/09/2025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7DABBE-2104-463B-A039-67078DC5079F}" type="slidenum">
              <a:rPr lang="es-MX" smtClean="0"/>
              <a:t>‹#›</a:t>
            </a:fld>
            <a:endParaRPr lang="es-MX"/>
          </a:p>
        </p:txBody>
      </p:sp>
    </p:spTree>
    <p:extLst>
      <p:ext uri="{BB962C8B-B14F-4D97-AF65-F5344CB8AC3E}">
        <p14:creationId xmlns:p14="http://schemas.microsoft.com/office/powerpoint/2010/main" val="18966811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a:extLst>
            <a:ext uri="{FF2B5EF4-FFF2-40B4-BE49-F238E27FC236}">
              <a16:creationId xmlns:a16="http://schemas.microsoft.com/office/drawing/2014/main" id="{78550F8B-9D2C-983B-9A40-0812B829669A}"/>
            </a:ext>
          </a:extLst>
        </p:cNvPr>
        <p:cNvGrpSpPr/>
        <p:nvPr/>
      </p:nvGrpSpPr>
      <p:grpSpPr>
        <a:xfrm>
          <a:off x="0" y="0"/>
          <a:ext cx="0" cy="0"/>
          <a:chOff x="0" y="0"/>
          <a:chExt cx="0" cy="0"/>
        </a:xfrm>
      </p:grpSpPr>
      <p:sp>
        <p:nvSpPr>
          <p:cNvPr id="162" name="Google Shape;162;p8:notes">
            <a:extLst>
              <a:ext uri="{FF2B5EF4-FFF2-40B4-BE49-F238E27FC236}">
                <a16:creationId xmlns:a16="http://schemas.microsoft.com/office/drawing/2014/main" id="{B919DCD4-3F52-D591-B1F8-DADD6C737CC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p8:notes">
            <a:extLst>
              <a:ext uri="{FF2B5EF4-FFF2-40B4-BE49-F238E27FC236}">
                <a16:creationId xmlns:a16="http://schemas.microsoft.com/office/drawing/2014/main" id="{B8601534-BAFE-773A-8158-740269D5EFE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87989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3" name="Google Shape;293;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294" name="Google Shape;294;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MX" sz="1200" b="0" i="0" u="none" strike="noStrike" cap="none">
                <a:solidFill>
                  <a:srgbClr val="000000"/>
                </a:solidFill>
                <a:latin typeface="Arial"/>
                <a:ea typeface="Arial"/>
                <a:cs typeface="Arial"/>
                <a:sym typeface="Arial"/>
              </a:rPr>
              <a:t>8</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2fe2396723e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2fe2396723e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6" name="Google Shape;306;g2fe2396723e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s-MX"/>
              <a:t>9</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314" name="Google Shape;314;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2fe2396723e_3_5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331" name="Google Shape;331;g2fe2396723e_3_5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340" name="Google Shape;340;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7" name="Google Shape;34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a:extLst>
            <a:ext uri="{FF2B5EF4-FFF2-40B4-BE49-F238E27FC236}">
              <a16:creationId xmlns:a16="http://schemas.microsoft.com/office/drawing/2014/main" id="{06415BFB-BC59-39DC-9559-BA8D8BD4A533}"/>
            </a:ext>
          </a:extLst>
        </p:cNvPr>
        <p:cNvGrpSpPr/>
        <p:nvPr/>
      </p:nvGrpSpPr>
      <p:grpSpPr>
        <a:xfrm>
          <a:off x="0" y="0"/>
          <a:ext cx="0" cy="0"/>
          <a:chOff x="0" y="0"/>
          <a:chExt cx="0" cy="0"/>
        </a:xfrm>
      </p:grpSpPr>
      <p:sp>
        <p:nvSpPr>
          <p:cNvPr id="162" name="Google Shape;162;p8:notes">
            <a:extLst>
              <a:ext uri="{FF2B5EF4-FFF2-40B4-BE49-F238E27FC236}">
                <a16:creationId xmlns:a16="http://schemas.microsoft.com/office/drawing/2014/main" id="{76A36AEB-3C34-B83B-194F-CB5D2E57A73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p8:notes">
            <a:extLst>
              <a:ext uri="{FF2B5EF4-FFF2-40B4-BE49-F238E27FC236}">
                <a16:creationId xmlns:a16="http://schemas.microsoft.com/office/drawing/2014/main" id="{FE933BBF-20E2-AC84-A856-620BCFD8314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64733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a:extLst>
            <a:ext uri="{FF2B5EF4-FFF2-40B4-BE49-F238E27FC236}">
              <a16:creationId xmlns:a16="http://schemas.microsoft.com/office/drawing/2014/main" id="{68E4D269-5AA0-6D28-3733-11495FFBC6F0}"/>
            </a:ext>
          </a:extLst>
        </p:cNvPr>
        <p:cNvGrpSpPr/>
        <p:nvPr/>
      </p:nvGrpSpPr>
      <p:grpSpPr>
        <a:xfrm>
          <a:off x="0" y="0"/>
          <a:ext cx="0" cy="0"/>
          <a:chOff x="0" y="0"/>
          <a:chExt cx="0" cy="0"/>
        </a:xfrm>
      </p:grpSpPr>
      <p:sp>
        <p:nvSpPr>
          <p:cNvPr id="162" name="Google Shape;162;p8:notes">
            <a:extLst>
              <a:ext uri="{FF2B5EF4-FFF2-40B4-BE49-F238E27FC236}">
                <a16:creationId xmlns:a16="http://schemas.microsoft.com/office/drawing/2014/main" id="{38390B94-9625-87D3-26AB-3AF7F5E034E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p8:notes">
            <a:extLst>
              <a:ext uri="{FF2B5EF4-FFF2-40B4-BE49-F238E27FC236}">
                <a16:creationId xmlns:a16="http://schemas.microsoft.com/office/drawing/2014/main" id="{694569ED-D35F-5E74-761C-F9743C06336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632327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CEEDD-76E3-FC23-5534-051E2D6C0DC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297340E-FFF5-7FC0-7288-135920F165A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3557FA8-F7F7-1E35-6D14-7CA783F78424}"/>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EBD5DD13-B724-5B68-082A-FDDA94B131B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8866E7-F780-48E0-AF7A-34ECD983826C}" type="slidenum">
              <a:rPr kumimoji="0" lang="es-MX"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s-MX"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405932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B0C46-E8AC-6E1C-3DAB-21FD1628058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D0B66DB-423C-6285-625D-BB44CAF3B4DC}"/>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389FF85-6579-BEB5-5BA5-2FFD9169B750}"/>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37118C3D-5EE4-91DB-B9FD-BF514E51865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8866E7-F780-48E0-AF7A-34ECD983826C}" type="slidenum">
              <a:rPr kumimoji="0" lang="es-MX"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s-MX"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474587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F33E7-1E09-8398-CE5D-1BAE492728A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3F3833D-2346-EF5C-9E47-5682B345348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62FF9E6-5C4D-B32E-7900-7F8C5D61E9D9}"/>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A6C56A8C-4F59-033A-4415-C5128F04F05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8866E7-F780-48E0-AF7A-34ECD983826C}" type="slidenum">
              <a:rPr kumimoji="0" lang="es-MX"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s-MX"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649327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C7FBB-736F-1C98-6CF2-132E6C18843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DA14728-8326-9F03-A3EF-E2161EF7A8EB}"/>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E68BFCC-8E3A-518B-841B-D1B1EA09A11B}"/>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E2F18FE5-79CF-BEDC-98D0-2422CE5FE3A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8866E7-F780-48E0-AF7A-34ECD983826C}" type="slidenum">
              <a:rPr kumimoji="0" lang="es-MX"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s-MX"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993479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2A5C0B-EEA2-B95D-3B14-AC60291FE1D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B280D29F-893D-72DB-85D4-E68F17FAF8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12D3BAF2-A1DD-D821-FE56-C66E5D016D07}"/>
              </a:ext>
            </a:extLst>
          </p:cNvPr>
          <p:cNvSpPr>
            <a:spLocks noGrp="1"/>
          </p:cNvSpPr>
          <p:nvPr>
            <p:ph type="dt" sz="half" idx="10"/>
          </p:nvPr>
        </p:nvSpPr>
        <p:spPr/>
        <p:txBody>
          <a:bodyPr/>
          <a:lstStyle/>
          <a:p>
            <a:fld id="{281AE1DE-E4D2-4FB4-AD20-43CD8257CE2A}" type="datetimeFigureOut">
              <a:rPr lang="es-CO" smtClean="0"/>
              <a:t>23/09/2025</a:t>
            </a:fld>
            <a:endParaRPr lang="es-CO"/>
          </a:p>
        </p:txBody>
      </p:sp>
      <p:sp>
        <p:nvSpPr>
          <p:cNvPr id="5" name="Marcador de pie de página 4">
            <a:extLst>
              <a:ext uri="{FF2B5EF4-FFF2-40B4-BE49-F238E27FC236}">
                <a16:creationId xmlns:a16="http://schemas.microsoft.com/office/drawing/2014/main" id="{46E9B87D-9F92-1EC6-1F59-8FA38CC0B45C}"/>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F1A7D88-EC2C-2132-BAA7-522C3E742BCF}"/>
              </a:ext>
            </a:extLst>
          </p:cNvPr>
          <p:cNvSpPr>
            <a:spLocks noGrp="1"/>
          </p:cNvSpPr>
          <p:nvPr>
            <p:ph type="sldNum" sz="quarter" idx="12"/>
          </p:nvPr>
        </p:nvSpPr>
        <p:spPr/>
        <p:txBody>
          <a:bodyPr/>
          <a:lstStyle/>
          <a:p>
            <a:fld id="{BA29055B-34BB-4975-88EB-635268E7A207}" type="slidenum">
              <a:rPr lang="es-CO" smtClean="0"/>
              <a:t>‹#›</a:t>
            </a:fld>
            <a:endParaRPr lang="es-CO"/>
          </a:p>
        </p:txBody>
      </p:sp>
    </p:spTree>
    <p:extLst>
      <p:ext uri="{BB962C8B-B14F-4D97-AF65-F5344CB8AC3E}">
        <p14:creationId xmlns:p14="http://schemas.microsoft.com/office/powerpoint/2010/main" val="1196362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D05325-B77B-D474-2883-5C987E7B6563}"/>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8EC71F15-6FBA-A808-31CC-9F307B608CA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CE3934C2-88FD-EBE3-DB87-AAF7E59030B1}"/>
              </a:ext>
            </a:extLst>
          </p:cNvPr>
          <p:cNvSpPr>
            <a:spLocks noGrp="1"/>
          </p:cNvSpPr>
          <p:nvPr>
            <p:ph type="dt" sz="half" idx="10"/>
          </p:nvPr>
        </p:nvSpPr>
        <p:spPr/>
        <p:txBody>
          <a:bodyPr/>
          <a:lstStyle/>
          <a:p>
            <a:fld id="{281AE1DE-E4D2-4FB4-AD20-43CD8257CE2A}" type="datetimeFigureOut">
              <a:rPr lang="es-CO" smtClean="0"/>
              <a:t>23/09/2025</a:t>
            </a:fld>
            <a:endParaRPr lang="es-CO"/>
          </a:p>
        </p:txBody>
      </p:sp>
      <p:sp>
        <p:nvSpPr>
          <p:cNvPr id="5" name="Marcador de pie de página 4">
            <a:extLst>
              <a:ext uri="{FF2B5EF4-FFF2-40B4-BE49-F238E27FC236}">
                <a16:creationId xmlns:a16="http://schemas.microsoft.com/office/drawing/2014/main" id="{CECD3BF8-1494-8969-AFA8-15BD853C5DA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FA1466B4-3117-0B35-61BF-8DDF3B52D4CA}"/>
              </a:ext>
            </a:extLst>
          </p:cNvPr>
          <p:cNvSpPr>
            <a:spLocks noGrp="1"/>
          </p:cNvSpPr>
          <p:nvPr>
            <p:ph type="sldNum" sz="quarter" idx="12"/>
          </p:nvPr>
        </p:nvSpPr>
        <p:spPr/>
        <p:txBody>
          <a:bodyPr/>
          <a:lstStyle/>
          <a:p>
            <a:fld id="{BA29055B-34BB-4975-88EB-635268E7A207}" type="slidenum">
              <a:rPr lang="es-CO" smtClean="0"/>
              <a:t>‹#›</a:t>
            </a:fld>
            <a:endParaRPr lang="es-CO"/>
          </a:p>
        </p:txBody>
      </p:sp>
    </p:spTree>
    <p:extLst>
      <p:ext uri="{BB962C8B-B14F-4D97-AF65-F5344CB8AC3E}">
        <p14:creationId xmlns:p14="http://schemas.microsoft.com/office/powerpoint/2010/main" val="2210941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9EAA05-26C4-F458-692C-5CA3499E0C2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464F2A1E-CBAE-3E68-4ECB-35EBAEA6396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765A8C1F-7834-9AB5-DA4B-7DD4839C316E}"/>
              </a:ext>
            </a:extLst>
          </p:cNvPr>
          <p:cNvSpPr>
            <a:spLocks noGrp="1"/>
          </p:cNvSpPr>
          <p:nvPr>
            <p:ph type="dt" sz="half" idx="10"/>
          </p:nvPr>
        </p:nvSpPr>
        <p:spPr/>
        <p:txBody>
          <a:bodyPr/>
          <a:lstStyle/>
          <a:p>
            <a:fld id="{281AE1DE-E4D2-4FB4-AD20-43CD8257CE2A}" type="datetimeFigureOut">
              <a:rPr lang="es-CO" smtClean="0"/>
              <a:t>23/09/2025</a:t>
            </a:fld>
            <a:endParaRPr lang="es-CO"/>
          </a:p>
        </p:txBody>
      </p:sp>
      <p:sp>
        <p:nvSpPr>
          <p:cNvPr id="5" name="Marcador de pie de página 4">
            <a:extLst>
              <a:ext uri="{FF2B5EF4-FFF2-40B4-BE49-F238E27FC236}">
                <a16:creationId xmlns:a16="http://schemas.microsoft.com/office/drawing/2014/main" id="{7B87C1DF-3378-B421-F860-068332620E1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2DBC74F3-3DEF-2028-2D4D-CC160DBA6121}"/>
              </a:ext>
            </a:extLst>
          </p:cNvPr>
          <p:cNvSpPr>
            <a:spLocks noGrp="1"/>
          </p:cNvSpPr>
          <p:nvPr>
            <p:ph type="sldNum" sz="quarter" idx="12"/>
          </p:nvPr>
        </p:nvSpPr>
        <p:spPr/>
        <p:txBody>
          <a:bodyPr/>
          <a:lstStyle/>
          <a:p>
            <a:fld id="{BA29055B-34BB-4975-88EB-635268E7A207}" type="slidenum">
              <a:rPr lang="es-CO" smtClean="0"/>
              <a:t>‹#›</a:t>
            </a:fld>
            <a:endParaRPr lang="es-CO"/>
          </a:p>
        </p:txBody>
      </p:sp>
    </p:spTree>
    <p:extLst>
      <p:ext uri="{BB962C8B-B14F-4D97-AF65-F5344CB8AC3E}">
        <p14:creationId xmlns:p14="http://schemas.microsoft.com/office/powerpoint/2010/main" val="3960451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4D75A7-3213-8BBD-A7BD-180AFECE971A}"/>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C80FE106-4762-635E-28BA-3246D2113CA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B49B607C-ED84-827B-9FBB-D45F28C6895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86353E1D-91C4-666A-CEED-0B35FC5525B2}"/>
              </a:ext>
            </a:extLst>
          </p:cNvPr>
          <p:cNvSpPr>
            <a:spLocks noGrp="1"/>
          </p:cNvSpPr>
          <p:nvPr>
            <p:ph type="dt" sz="half" idx="10"/>
          </p:nvPr>
        </p:nvSpPr>
        <p:spPr/>
        <p:txBody>
          <a:bodyPr/>
          <a:lstStyle/>
          <a:p>
            <a:fld id="{281AE1DE-E4D2-4FB4-AD20-43CD8257CE2A}" type="datetimeFigureOut">
              <a:rPr lang="es-CO" smtClean="0"/>
              <a:t>23/09/2025</a:t>
            </a:fld>
            <a:endParaRPr lang="es-CO"/>
          </a:p>
        </p:txBody>
      </p:sp>
      <p:sp>
        <p:nvSpPr>
          <p:cNvPr id="6" name="Marcador de pie de página 5">
            <a:extLst>
              <a:ext uri="{FF2B5EF4-FFF2-40B4-BE49-F238E27FC236}">
                <a16:creationId xmlns:a16="http://schemas.microsoft.com/office/drawing/2014/main" id="{9F7C66EE-D7AC-C4FC-3E38-71E6D465DED7}"/>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BA25FA03-EB4C-F29A-D0DB-07916A435E0F}"/>
              </a:ext>
            </a:extLst>
          </p:cNvPr>
          <p:cNvSpPr>
            <a:spLocks noGrp="1"/>
          </p:cNvSpPr>
          <p:nvPr>
            <p:ph type="sldNum" sz="quarter" idx="12"/>
          </p:nvPr>
        </p:nvSpPr>
        <p:spPr/>
        <p:txBody>
          <a:bodyPr/>
          <a:lstStyle/>
          <a:p>
            <a:fld id="{BA29055B-34BB-4975-88EB-635268E7A207}" type="slidenum">
              <a:rPr lang="es-CO" smtClean="0"/>
              <a:t>‹#›</a:t>
            </a:fld>
            <a:endParaRPr lang="es-CO"/>
          </a:p>
        </p:txBody>
      </p:sp>
    </p:spTree>
    <p:extLst>
      <p:ext uri="{BB962C8B-B14F-4D97-AF65-F5344CB8AC3E}">
        <p14:creationId xmlns:p14="http://schemas.microsoft.com/office/powerpoint/2010/main" val="1417742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1BAE87-4C9C-12F4-08C7-604626511B50}"/>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9C51A755-1FAA-31BB-4D89-39C23BA441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F1E01E3-50F3-BCA4-0C59-A7C8A488F2B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867981D2-C523-B37A-C732-E609D84E44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9C21DA0-FF0D-B021-125D-B036397C32B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11D85D4B-617A-191A-5FBC-8184E6E3026B}"/>
              </a:ext>
            </a:extLst>
          </p:cNvPr>
          <p:cNvSpPr>
            <a:spLocks noGrp="1"/>
          </p:cNvSpPr>
          <p:nvPr>
            <p:ph type="dt" sz="half" idx="10"/>
          </p:nvPr>
        </p:nvSpPr>
        <p:spPr/>
        <p:txBody>
          <a:bodyPr/>
          <a:lstStyle/>
          <a:p>
            <a:fld id="{281AE1DE-E4D2-4FB4-AD20-43CD8257CE2A}" type="datetimeFigureOut">
              <a:rPr lang="es-CO" smtClean="0"/>
              <a:t>23/09/2025</a:t>
            </a:fld>
            <a:endParaRPr lang="es-CO"/>
          </a:p>
        </p:txBody>
      </p:sp>
      <p:sp>
        <p:nvSpPr>
          <p:cNvPr id="8" name="Marcador de pie de página 7">
            <a:extLst>
              <a:ext uri="{FF2B5EF4-FFF2-40B4-BE49-F238E27FC236}">
                <a16:creationId xmlns:a16="http://schemas.microsoft.com/office/drawing/2014/main" id="{87022851-6E74-C651-8A7D-3C89AA4F70D2}"/>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51A5C944-7D0D-ADFD-D29A-97FE184A2A8F}"/>
              </a:ext>
            </a:extLst>
          </p:cNvPr>
          <p:cNvSpPr>
            <a:spLocks noGrp="1"/>
          </p:cNvSpPr>
          <p:nvPr>
            <p:ph type="sldNum" sz="quarter" idx="12"/>
          </p:nvPr>
        </p:nvSpPr>
        <p:spPr/>
        <p:txBody>
          <a:bodyPr/>
          <a:lstStyle/>
          <a:p>
            <a:fld id="{BA29055B-34BB-4975-88EB-635268E7A207}" type="slidenum">
              <a:rPr lang="es-CO" smtClean="0"/>
              <a:t>‹#›</a:t>
            </a:fld>
            <a:endParaRPr lang="es-CO"/>
          </a:p>
        </p:txBody>
      </p:sp>
    </p:spTree>
    <p:extLst>
      <p:ext uri="{BB962C8B-B14F-4D97-AF65-F5344CB8AC3E}">
        <p14:creationId xmlns:p14="http://schemas.microsoft.com/office/powerpoint/2010/main" val="3162344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D4205A-E216-6E74-D562-6FCF0BCC19FD}"/>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3CD6A8D5-4A2A-D275-07A9-57FEB7E958F7}"/>
              </a:ext>
            </a:extLst>
          </p:cNvPr>
          <p:cNvSpPr>
            <a:spLocks noGrp="1"/>
          </p:cNvSpPr>
          <p:nvPr>
            <p:ph type="dt" sz="half" idx="10"/>
          </p:nvPr>
        </p:nvSpPr>
        <p:spPr/>
        <p:txBody>
          <a:bodyPr/>
          <a:lstStyle/>
          <a:p>
            <a:fld id="{281AE1DE-E4D2-4FB4-AD20-43CD8257CE2A}" type="datetimeFigureOut">
              <a:rPr lang="es-CO" smtClean="0"/>
              <a:t>23/09/2025</a:t>
            </a:fld>
            <a:endParaRPr lang="es-CO"/>
          </a:p>
        </p:txBody>
      </p:sp>
      <p:sp>
        <p:nvSpPr>
          <p:cNvPr id="4" name="Marcador de pie de página 3">
            <a:extLst>
              <a:ext uri="{FF2B5EF4-FFF2-40B4-BE49-F238E27FC236}">
                <a16:creationId xmlns:a16="http://schemas.microsoft.com/office/drawing/2014/main" id="{C4D827AE-5712-B054-543B-14C7ACFBB145}"/>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6D29D4CC-45CA-F536-FF35-697E73A24366}"/>
              </a:ext>
            </a:extLst>
          </p:cNvPr>
          <p:cNvSpPr>
            <a:spLocks noGrp="1"/>
          </p:cNvSpPr>
          <p:nvPr>
            <p:ph type="sldNum" sz="quarter" idx="12"/>
          </p:nvPr>
        </p:nvSpPr>
        <p:spPr/>
        <p:txBody>
          <a:bodyPr/>
          <a:lstStyle/>
          <a:p>
            <a:fld id="{BA29055B-34BB-4975-88EB-635268E7A207}" type="slidenum">
              <a:rPr lang="es-CO" smtClean="0"/>
              <a:t>‹#›</a:t>
            </a:fld>
            <a:endParaRPr lang="es-CO"/>
          </a:p>
        </p:txBody>
      </p:sp>
    </p:spTree>
    <p:extLst>
      <p:ext uri="{BB962C8B-B14F-4D97-AF65-F5344CB8AC3E}">
        <p14:creationId xmlns:p14="http://schemas.microsoft.com/office/powerpoint/2010/main" val="181864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CBB6A2F-18FE-E86C-8712-7503518867FF}"/>
              </a:ext>
            </a:extLst>
          </p:cNvPr>
          <p:cNvSpPr>
            <a:spLocks noGrp="1"/>
          </p:cNvSpPr>
          <p:nvPr>
            <p:ph type="dt" sz="half" idx="10"/>
          </p:nvPr>
        </p:nvSpPr>
        <p:spPr/>
        <p:txBody>
          <a:bodyPr/>
          <a:lstStyle/>
          <a:p>
            <a:fld id="{281AE1DE-E4D2-4FB4-AD20-43CD8257CE2A}" type="datetimeFigureOut">
              <a:rPr lang="es-CO" smtClean="0"/>
              <a:t>23/09/2025</a:t>
            </a:fld>
            <a:endParaRPr lang="es-CO"/>
          </a:p>
        </p:txBody>
      </p:sp>
      <p:sp>
        <p:nvSpPr>
          <p:cNvPr id="3" name="Marcador de pie de página 2">
            <a:extLst>
              <a:ext uri="{FF2B5EF4-FFF2-40B4-BE49-F238E27FC236}">
                <a16:creationId xmlns:a16="http://schemas.microsoft.com/office/drawing/2014/main" id="{A35C5799-4DE3-41A6-68AF-9812634F2802}"/>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53680CDC-6806-55B5-E46B-ACD48E2187B1}"/>
              </a:ext>
            </a:extLst>
          </p:cNvPr>
          <p:cNvSpPr>
            <a:spLocks noGrp="1"/>
          </p:cNvSpPr>
          <p:nvPr>
            <p:ph type="sldNum" sz="quarter" idx="12"/>
          </p:nvPr>
        </p:nvSpPr>
        <p:spPr/>
        <p:txBody>
          <a:bodyPr/>
          <a:lstStyle/>
          <a:p>
            <a:fld id="{BA29055B-34BB-4975-88EB-635268E7A207}" type="slidenum">
              <a:rPr lang="es-CO" smtClean="0"/>
              <a:t>‹#›</a:t>
            </a:fld>
            <a:endParaRPr lang="es-CO"/>
          </a:p>
        </p:txBody>
      </p:sp>
    </p:spTree>
    <p:extLst>
      <p:ext uri="{BB962C8B-B14F-4D97-AF65-F5344CB8AC3E}">
        <p14:creationId xmlns:p14="http://schemas.microsoft.com/office/powerpoint/2010/main" val="1095817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3EA9A-E98B-B642-A0EF-C444C5F7D08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A80DB0A5-E85C-D76B-A903-5A5824A1DF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1D301ACB-B4DD-BBF0-7735-886338760C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5704E0C-2E25-56A8-9223-66D57B70FA43}"/>
              </a:ext>
            </a:extLst>
          </p:cNvPr>
          <p:cNvSpPr>
            <a:spLocks noGrp="1"/>
          </p:cNvSpPr>
          <p:nvPr>
            <p:ph type="dt" sz="half" idx="10"/>
          </p:nvPr>
        </p:nvSpPr>
        <p:spPr/>
        <p:txBody>
          <a:bodyPr/>
          <a:lstStyle/>
          <a:p>
            <a:fld id="{281AE1DE-E4D2-4FB4-AD20-43CD8257CE2A}" type="datetimeFigureOut">
              <a:rPr lang="es-CO" smtClean="0"/>
              <a:t>23/09/2025</a:t>
            </a:fld>
            <a:endParaRPr lang="es-CO"/>
          </a:p>
        </p:txBody>
      </p:sp>
      <p:sp>
        <p:nvSpPr>
          <p:cNvPr id="6" name="Marcador de pie de página 5">
            <a:extLst>
              <a:ext uri="{FF2B5EF4-FFF2-40B4-BE49-F238E27FC236}">
                <a16:creationId xmlns:a16="http://schemas.microsoft.com/office/drawing/2014/main" id="{E39E4568-B5E6-3631-F7B5-6EFE9D8B0120}"/>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F97CE3C3-F17B-14A7-98BC-72D87CA208D7}"/>
              </a:ext>
            </a:extLst>
          </p:cNvPr>
          <p:cNvSpPr>
            <a:spLocks noGrp="1"/>
          </p:cNvSpPr>
          <p:nvPr>
            <p:ph type="sldNum" sz="quarter" idx="12"/>
          </p:nvPr>
        </p:nvSpPr>
        <p:spPr/>
        <p:txBody>
          <a:bodyPr/>
          <a:lstStyle/>
          <a:p>
            <a:fld id="{BA29055B-34BB-4975-88EB-635268E7A207}" type="slidenum">
              <a:rPr lang="es-CO" smtClean="0"/>
              <a:t>‹#›</a:t>
            </a:fld>
            <a:endParaRPr lang="es-CO"/>
          </a:p>
        </p:txBody>
      </p:sp>
    </p:spTree>
    <p:extLst>
      <p:ext uri="{BB962C8B-B14F-4D97-AF65-F5344CB8AC3E}">
        <p14:creationId xmlns:p14="http://schemas.microsoft.com/office/powerpoint/2010/main" val="978707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A8EC16-DB3B-D640-695F-400EDA7B149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E0DFD9D1-F744-C683-2FC2-37BE2CAF64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8349756E-2C62-6535-F389-36D67DE6AB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C8ED9B6-505A-A4D9-55FD-C175428EA319}"/>
              </a:ext>
            </a:extLst>
          </p:cNvPr>
          <p:cNvSpPr>
            <a:spLocks noGrp="1"/>
          </p:cNvSpPr>
          <p:nvPr>
            <p:ph type="dt" sz="half" idx="10"/>
          </p:nvPr>
        </p:nvSpPr>
        <p:spPr/>
        <p:txBody>
          <a:bodyPr/>
          <a:lstStyle/>
          <a:p>
            <a:fld id="{281AE1DE-E4D2-4FB4-AD20-43CD8257CE2A}" type="datetimeFigureOut">
              <a:rPr lang="es-CO" smtClean="0"/>
              <a:t>23/09/2025</a:t>
            </a:fld>
            <a:endParaRPr lang="es-CO"/>
          </a:p>
        </p:txBody>
      </p:sp>
      <p:sp>
        <p:nvSpPr>
          <p:cNvPr id="6" name="Marcador de pie de página 5">
            <a:extLst>
              <a:ext uri="{FF2B5EF4-FFF2-40B4-BE49-F238E27FC236}">
                <a16:creationId xmlns:a16="http://schemas.microsoft.com/office/drawing/2014/main" id="{3655AF88-1836-281C-2006-62A94EEF97EC}"/>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AF654E03-56EB-8016-2547-A5563D278604}"/>
              </a:ext>
            </a:extLst>
          </p:cNvPr>
          <p:cNvSpPr>
            <a:spLocks noGrp="1"/>
          </p:cNvSpPr>
          <p:nvPr>
            <p:ph type="sldNum" sz="quarter" idx="12"/>
          </p:nvPr>
        </p:nvSpPr>
        <p:spPr/>
        <p:txBody>
          <a:bodyPr/>
          <a:lstStyle/>
          <a:p>
            <a:fld id="{BA29055B-34BB-4975-88EB-635268E7A207}" type="slidenum">
              <a:rPr lang="es-CO" smtClean="0"/>
              <a:t>‹#›</a:t>
            </a:fld>
            <a:endParaRPr lang="es-CO"/>
          </a:p>
        </p:txBody>
      </p:sp>
    </p:spTree>
    <p:extLst>
      <p:ext uri="{BB962C8B-B14F-4D97-AF65-F5344CB8AC3E}">
        <p14:creationId xmlns:p14="http://schemas.microsoft.com/office/powerpoint/2010/main" val="1098195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B1D384-590A-A3D2-7901-282D3A690323}"/>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AFF11F00-0C6B-9094-EB86-D0CC602E950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BE0F48D7-4BB3-3940-1B19-AEC27350491D}"/>
              </a:ext>
            </a:extLst>
          </p:cNvPr>
          <p:cNvSpPr>
            <a:spLocks noGrp="1"/>
          </p:cNvSpPr>
          <p:nvPr>
            <p:ph type="dt" sz="half" idx="10"/>
          </p:nvPr>
        </p:nvSpPr>
        <p:spPr/>
        <p:txBody>
          <a:bodyPr/>
          <a:lstStyle/>
          <a:p>
            <a:fld id="{281AE1DE-E4D2-4FB4-AD20-43CD8257CE2A}" type="datetimeFigureOut">
              <a:rPr lang="es-CO" smtClean="0"/>
              <a:t>23/09/2025</a:t>
            </a:fld>
            <a:endParaRPr lang="es-CO"/>
          </a:p>
        </p:txBody>
      </p:sp>
      <p:sp>
        <p:nvSpPr>
          <p:cNvPr id="5" name="Marcador de pie de página 4">
            <a:extLst>
              <a:ext uri="{FF2B5EF4-FFF2-40B4-BE49-F238E27FC236}">
                <a16:creationId xmlns:a16="http://schemas.microsoft.com/office/drawing/2014/main" id="{DE34A0E6-A9A4-243F-4BC8-777F38B10261}"/>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3282315A-87C3-55AE-38E2-FE52EBB91AF6}"/>
              </a:ext>
            </a:extLst>
          </p:cNvPr>
          <p:cNvSpPr>
            <a:spLocks noGrp="1"/>
          </p:cNvSpPr>
          <p:nvPr>
            <p:ph type="sldNum" sz="quarter" idx="12"/>
          </p:nvPr>
        </p:nvSpPr>
        <p:spPr/>
        <p:txBody>
          <a:bodyPr/>
          <a:lstStyle/>
          <a:p>
            <a:fld id="{BA29055B-34BB-4975-88EB-635268E7A207}" type="slidenum">
              <a:rPr lang="es-CO" smtClean="0"/>
              <a:t>‹#›</a:t>
            </a:fld>
            <a:endParaRPr lang="es-CO"/>
          </a:p>
        </p:txBody>
      </p:sp>
    </p:spTree>
    <p:extLst>
      <p:ext uri="{BB962C8B-B14F-4D97-AF65-F5344CB8AC3E}">
        <p14:creationId xmlns:p14="http://schemas.microsoft.com/office/powerpoint/2010/main" val="3314755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6A8C602-F0DE-6E02-B64E-C4EA3B21FF5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70D1B6BA-E1F9-7D53-839D-E54CD273CBB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70152A8F-941E-F953-5A58-0E620C1B5796}"/>
              </a:ext>
            </a:extLst>
          </p:cNvPr>
          <p:cNvSpPr>
            <a:spLocks noGrp="1"/>
          </p:cNvSpPr>
          <p:nvPr>
            <p:ph type="dt" sz="half" idx="10"/>
          </p:nvPr>
        </p:nvSpPr>
        <p:spPr/>
        <p:txBody>
          <a:bodyPr/>
          <a:lstStyle/>
          <a:p>
            <a:fld id="{281AE1DE-E4D2-4FB4-AD20-43CD8257CE2A}" type="datetimeFigureOut">
              <a:rPr lang="es-CO" smtClean="0"/>
              <a:t>23/09/2025</a:t>
            </a:fld>
            <a:endParaRPr lang="es-CO"/>
          </a:p>
        </p:txBody>
      </p:sp>
      <p:sp>
        <p:nvSpPr>
          <p:cNvPr id="5" name="Marcador de pie de página 4">
            <a:extLst>
              <a:ext uri="{FF2B5EF4-FFF2-40B4-BE49-F238E27FC236}">
                <a16:creationId xmlns:a16="http://schemas.microsoft.com/office/drawing/2014/main" id="{798E9181-BA8A-51B4-839A-D6C4CBB9CBF7}"/>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7378A21-2518-1CC2-0270-CDC29910BE03}"/>
              </a:ext>
            </a:extLst>
          </p:cNvPr>
          <p:cNvSpPr>
            <a:spLocks noGrp="1"/>
          </p:cNvSpPr>
          <p:nvPr>
            <p:ph type="sldNum" sz="quarter" idx="12"/>
          </p:nvPr>
        </p:nvSpPr>
        <p:spPr/>
        <p:txBody>
          <a:bodyPr/>
          <a:lstStyle/>
          <a:p>
            <a:fld id="{BA29055B-34BB-4975-88EB-635268E7A207}" type="slidenum">
              <a:rPr lang="es-CO" smtClean="0"/>
              <a:t>‹#›</a:t>
            </a:fld>
            <a:endParaRPr lang="es-CO"/>
          </a:p>
        </p:txBody>
      </p:sp>
    </p:spTree>
    <p:extLst>
      <p:ext uri="{BB962C8B-B14F-4D97-AF65-F5344CB8AC3E}">
        <p14:creationId xmlns:p14="http://schemas.microsoft.com/office/powerpoint/2010/main" val="2644636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C8C1E3-6693-5F93-2B3A-C26041EB2A0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8FE2DFD8-79B5-63FE-E227-2E19334826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E76E207C-E160-2448-5007-FE60B430379E}"/>
              </a:ext>
            </a:extLst>
          </p:cNvPr>
          <p:cNvSpPr>
            <a:spLocks noGrp="1"/>
          </p:cNvSpPr>
          <p:nvPr>
            <p:ph type="dt" sz="half" idx="10"/>
          </p:nvPr>
        </p:nvSpPr>
        <p:spPr/>
        <p:txBody>
          <a:bodyPr/>
          <a:lstStyle/>
          <a:p>
            <a:fld id="{278D2105-7A11-45D2-A8FA-9ADA15F6F1FF}" type="datetimeFigureOut">
              <a:rPr lang="es-MX" smtClean="0"/>
              <a:t>23/09/2025</a:t>
            </a:fld>
            <a:endParaRPr lang="es-MX"/>
          </a:p>
        </p:txBody>
      </p:sp>
      <p:sp>
        <p:nvSpPr>
          <p:cNvPr id="5" name="Marcador de pie de página 4">
            <a:extLst>
              <a:ext uri="{FF2B5EF4-FFF2-40B4-BE49-F238E27FC236}">
                <a16:creationId xmlns:a16="http://schemas.microsoft.com/office/drawing/2014/main" id="{48CF19E9-1BCF-E2C9-6CA9-FD7433772CD4}"/>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EDA1C249-024E-2B06-F2E8-8CF9B6ED9284}"/>
              </a:ext>
            </a:extLst>
          </p:cNvPr>
          <p:cNvSpPr>
            <a:spLocks noGrp="1"/>
          </p:cNvSpPr>
          <p:nvPr>
            <p:ph type="sldNum" sz="quarter" idx="12"/>
          </p:nvPr>
        </p:nvSpPr>
        <p:spPr/>
        <p:txBody>
          <a:bodyPr/>
          <a:lstStyle/>
          <a:p>
            <a:fld id="{E7F7D5D3-9CCB-49B9-B3AF-A6703E9F0DE8}" type="slidenum">
              <a:rPr lang="es-MX" smtClean="0"/>
              <a:t>‹#›</a:t>
            </a:fld>
            <a:endParaRPr lang="es-MX"/>
          </a:p>
        </p:txBody>
      </p:sp>
    </p:spTree>
    <p:extLst>
      <p:ext uri="{BB962C8B-B14F-4D97-AF65-F5344CB8AC3E}">
        <p14:creationId xmlns:p14="http://schemas.microsoft.com/office/powerpoint/2010/main" val="8382214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FB1B8C-E4E8-AC49-D175-296DB8682024}"/>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F950BFA3-904D-5EDC-CF06-DA12F9B7EDB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26C83505-61AD-6AE3-9FCA-E2C51500FF9F}"/>
              </a:ext>
            </a:extLst>
          </p:cNvPr>
          <p:cNvSpPr>
            <a:spLocks noGrp="1"/>
          </p:cNvSpPr>
          <p:nvPr>
            <p:ph type="dt" sz="half" idx="10"/>
          </p:nvPr>
        </p:nvSpPr>
        <p:spPr/>
        <p:txBody>
          <a:bodyPr/>
          <a:lstStyle/>
          <a:p>
            <a:fld id="{278D2105-7A11-45D2-A8FA-9ADA15F6F1FF}" type="datetimeFigureOut">
              <a:rPr lang="es-MX" smtClean="0"/>
              <a:t>23/09/2025</a:t>
            </a:fld>
            <a:endParaRPr lang="es-MX"/>
          </a:p>
        </p:txBody>
      </p:sp>
      <p:sp>
        <p:nvSpPr>
          <p:cNvPr id="5" name="Marcador de pie de página 4">
            <a:extLst>
              <a:ext uri="{FF2B5EF4-FFF2-40B4-BE49-F238E27FC236}">
                <a16:creationId xmlns:a16="http://schemas.microsoft.com/office/drawing/2014/main" id="{AA7A275F-9DA0-692D-A0A8-07E99755B589}"/>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521CEE02-2568-4017-EBB9-6BEE5DB5AB1A}"/>
              </a:ext>
            </a:extLst>
          </p:cNvPr>
          <p:cNvSpPr>
            <a:spLocks noGrp="1"/>
          </p:cNvSpPr>
          <p:nvPr>
            <p:ph type="sldNum" sz="quarter" idx="12"/>
          </p:nvPr>
        </p:nvSpPr>
        <p:spPr/>
        <p:txBody>
          <a:bodyPr/>
          <a:lstStyle/>
          <a:p>
            <a:fld id="{E7F7D5D3-9CCB-49B9-B3AF-A6703E9F0DE8}" type="slidenum">
              <a:rPr lang="es-MX" smtClean="0"/>
              <a:t>‹#›</a:t>
            </a:fld>
            <a:endParaRPr lang="es-MX"/>
          </a:p>
        </p:txBody>
      </p:sp>
    </p:spTree>
    <p:extLst>
      <p:ext uri="{BB962C8B-B14F-4D97-AF65-F5344CB8AC3E}">
        <p14:creationId xmlns:p14="http://schemas.microsoft.com/office/powerpoint/2010/main" val="2708234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1DFF3A-1D34-56E2-4FB9-6EA5536869F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C86D4FF6-C2BB-7AD8-BC95-EB59F5648EE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5E69843-DAB2-A6E9-5376-4828FE04C962}"/>
              </a:ext>
            </a:extLst>
          </p:cNvPr>
          <p:cNvSpPr>
            <a:spLocks noGrp="1"/>
          </p:cNvSpPr>
          <p:nvPr>
            <p:ph type="dt" sz="half" idx="10"/>
          </p:nvPr>
        </p:nvSpPr>
        <p:spPr/>
        <p:txBody>
          <a:bodyPr/>
          <a:lstStyle/>
          <a:p>
            <a:fld id="{278D2105-7A11-45D2-A8FA-9ADA15F6F1FF}" type="datetimeFigureOut">
              <a:rPr lang="es-MX" smtClean="0"/>
              <a:t>23/09/2025</a:t>
            </a:fld>
            <a:endParaRPr lang="es-MX"/>
          </a:p>
        </p:txBody>
      </p:sp>
      <p:sp>
        <p:nvSpPr>
          <p:cNvPr id="5" name="Marcador de pie de página 4">
            <a:extLst>
              <a:ext uri="{FF2B5EF4-FFF2-40B4-BE49-F238E27FC236}">
                <a16:creationId xmlns:a16="http://schemas.microsoft.com/office/drawing/2014/main" id="{25981AE5-26D1-4686-F6A0-69F933FC4BD2}"/>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8607CDE7-C39E-5EA7-BEF8-0F06FD25834B}"/>
              </a:ext>
            </a:extLst>
          </p:cNvPr>
          <p:cNvSpPr>
            <a:spLocks noGrp="1"/>
          </p:cNvSpPr>
          <p:nvPr>
            <p:ph type="sldNum" sz="quarter" idx="12"/>
          </p:nvPr>
        </p:nvSpPr>
        <p:spPr/>
        <p:txBody>
          <a:bodyPr/>
          <a:lstStyle/>
          <a:p>
            <a:fld id="{E7F7D5D3-9CCB-49B9-B3AF-A6703E9F0DE8}" type="slidenum">
              <a:rPr lang="es-MX" smtClean="0"/>
              <a:t>‹#›</a:t>
            </a:fld>
            <a:endParaRPr lang="es-MX"/>
          </a:p>
        </p:txBody>
      </p:sp>
    </p:spTree>
    <p:extLst>
      <p:ext uri="{BB962C8B-B14F-4D97-AF65-F5344CB8AC3E}">
        <p14:creationId xmlns:p14="http://schemas.microsoft.com/office/powerpoint/2010/main" val="38329290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5DDA92-5729-A4B8-4C67-5669E7696B8B}"/>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076E3EB0-6626-0A24-668D-6F5F0FCEB7D3}"/>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6A1C305E-4157-D052-1D8E-FFF00E01A10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F63778AB-C7EF-D3B3-6140-98AEB8DAE2ED}"/>
              </a:ext>
            </a:extLst>
          </p:cNvPr>
          <p:cNvSpPr>
            <a:spLocks noGrp="1"/>
          </p:cNvSpPr>
          <p:nvPr>
            <p:ph type="dt" sz="half" idx="10"/>
          </p:nvPr>
        </p:nvSpPr>
        <p:spPr/>
        <p:txBody>
          <a:bodyPr/>
          <a:lstStyle/>
          <a:p>
            <a:fld id="{278D2105-7A11-45D2-A8FA-9ADA15F6F1FF}" type="datetimeFigureOut">
              <a:rPr lang="es-MX" smtClean="0"/>
              <a:t>23/09/2025</a:t>
            </a:fld>
            <a:endParaRPr lang="es-MX"/>
          </a:p>
        </p:txBody>
      </p:sp>
      <p:sp>
        <p:nvSpPr>
          <p:cNvPr id="6" name="Marcador de pie de página 5">
            <a:extLst>
              <a:ext uri="{FF2B5EF4-FFF2-40B4-BE49-F238E27FC236}">
                <a16:creationId xmlns:a16="http://schemas.microsoft.com/office/drawing/2014/main" id="{8100F251-2794-F7EC-73D4-47C614648E39}"/>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6AA0C481-146F-7DE1-AD65-B97FA8DEA73E}"/>
              </a:ext>
            </a:extLst>
          </p:cNvPr>
          <p:cNvSpPr>
            <a:spLocks noGrp="1"/>
          </p:cNvSpPr>
          <p:nvPr>
            <p:ph type="sldNum" sz="quarter" idx="12"/>
          </p:nvPr>
        </p:nvSpPr>
        <p:spPr/>
        <p:txBody>
          <a:bodyPr/>
          <a:lstStyle/>
          <a:p>
            <a:fld id="{E7F7D5D3-9CCB-49B9-B3AF-A6703E9F0DE8}" type="slidenum">
              <a:rPr lang="es-MX" smtClean="0"/>
              <a:t>‹#›</a:t>
            </a:fld>
            <a:endParaRPr lang="es-MX"/>
          </a:p>
        </p:txBody>
      </p:sp>
    </p:spTree>
    <p:extLst>
      <p:ext uri="{BB962C8B-B14F-4D97-AF65-F5344CB8AC3E}">
        <p14:creationId xmlns:p14="http://schemas.microsoft.com/office/powerpoint/2010/main" val="1136683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4E98E2-7575-EB19-2B32-E859BEFB3F2B}"/>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160F84ED-1BB1-2813-93BE-3B67BACCAE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D045256-417E-DB0E-19A8-1131E7CD90F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1C4F3FE7-C268-4939-7A1F-87F6080ABA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AC03349-7182-EFA1-59E2-CC7A51F4C36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4A6211E4-99B9-5D16-F99E-0A3F485684D5}"/>
              </a:ext>
            </a:extLst>
          </p:cNvPr>
          <p:cNvSpPr>
            <a:spLocks noGrp="1"/>
          </p:cNvSpPr>
          <p:nvPr>
            <p:ph type="dt" sz="half" idx="10"/>
          </p:nvPr>
        </p:nvSpPr>
        <p:spPr/>
        <p:txBody>
          <a:bodyPr/>
          <a:lstStyle/>
          <a:p>
            <a:fld id="{278D2105-7A11-45D2-A8FA-9ADA15F6F1FF}" type="datetimeFigureOut">
              <a:rPr lang="es-MX" smtClean="0"/>
              <a:t>23/09/2025</a:t>
            </a:fld>
            <a:endParaRPr lang="es-MX"/>
          </a:p>
        </p:txBody>
      </p:sp>
      <p:sp>
        <p:nvSpPr>
          <p:cNvPr id="8" name="Marcador de pie de página 7">
            <a:extLst>
              <a:ext uri="{FF2B5EF4-FFF2-40B4-BE49-F238E27FC236}">
                <a16:creationId xmlns:a16="http://schemas.microsoft.com/office/drawing/2014/main" id="{E1FBE371-B427-2AB5-3451-3C6365A156C6}"/>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4D0EDD54-2F6D-4DBA-5BDD-559FD182429E}"/>
              </a:ext>
            </a:extLst>
          </p:cNvPr>
          <p:cNvSpPr>
            <a:spLocks noGrp="1"/>
          </p:cNvSpPr>
          <p:nvPr>
            <p:ph type="sldNum" sz="quarter" idx="12"/>
          </p:nvPr>
        </p:nvSpPr>
        <p:spPr/>
        <p:txBody>
          <a:bodyPr/>
          <a:lstStyle/>
          <a:p>
            <a:fld id="{E7F7D5D3-9CCB-49B9-B3AF-A6703E9F0DE8}" type="slidenum">
              <a:rPr lang="es-MX" smtClean="0"/>
              <a:t>‹#›</a:t>
            </a:fld>
            <a:endParaRPr lang="es-MX"/>
          </a:p>
        </p:txBody>
      </p:sp>
    </p:spTree>
    <p:extLst>
      <p:ext uri="{BB962C8B-B14F-4D97-AF65-F5344CB8AC3E}">
        <p14:creationId xmlns:p14="http://schemas.microsoft.com/office/powerpoint/2010/main" val="15560661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D7242A-7E3D-BD7B-15D2-9C2159AC067A}"/>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93CFCC5F-87CE-EC6B-7823-680A18DA9B42}"/>
              </a:ext>
            </a:extLst>
          </p:cNvPr>
          <p:cNvSpPr>
            <a:spLocks noGrp="1"/>
          </p:cNvSpPr>
          <p:nvPr>
            <p:ph type="dt" sz="half" idx="10"/>
          </p:nvPr>
        </p:nvSpPr>
        <p:spPr/>
        <p:txBody>
          <a:bodyPr/>
          <a:lstStyle/>
          <a:p>
            <a:fld id="{278D2105-7A11-45D2-A8FA-9ADA15F6F1FF}" type="datetimeFigureOut">
              <a:rPr lang="es-MX" smtClean="0"/>
              <a:t>23/09/2025</a:t>
            </a:fld>
            <a:endParaRPr lang="es-MX"/>
          </a:p>
        </p:txBody>
      </p:sp>
      <p:sp>
        <p:nvSpPr>
          <p:cNvPr id="4" name="Marcador de pie de página 3">
            <a:extLst>
              <a:ext uri="{FF2B5EF4-FFF2-40B4-BE49-F238E27FC236}">
                <a16:creationId xmlns:a16="http://schemas.microsoft.com/office/drawing/2014/main" id="{9EEC8524-299D-414C-E2F9-7D4E210620CF}"/>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524762D7-8F0B-3993-93C7-14864A7737C5}"/>
              </a:ext>
            </a:extLst>
          </p:cNvPr>
          <p:cNvSpPr>
            <a:spLocks noGrp="1"/>
          </p:cNvSpPr>
          <p:nvPr>
            <p:ph type="sldNum" sz="quarter" idx="12"/>
          </p:nvPr>
        </p:nvSpPr>
        <p:spPr/>
        <p:txBody>
          <a:bodyPr/>
          <a:lstStyle/>
          <a:p>
            <a:fld id="{E7F7D5D3-9CCB-49B9-B3AF-A6703E9F0DE8}" type="slidenum">
              <a:rPr lang="es-MX" smtClean="0"/>
              <a:t>‹#›</a:t>
            </a:fld>
            <a:endParaRPr lang="es-MX"/>
          </a:p>
        </p:txBody>
      </p:sp>
    </p:spTree>
    <p:extLst>
      <p:ext uri="{BB962C8B-B14F-4D97-AF65-F5344CB8AC3E}">
        <p14:creationId xmlns:p14="http://schemas.microsoft.com/office/powerpoint/2010/main" val="15090570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9CAF299-236F-53AF-F962-F93551972D15}"/>
              </a:ext>
            </a:extLst>
          </p:cNvPr>
          <p:cNvSpPr>
            <a:spLocks noGrp="1"/>
          </p:cNvSpPr>
          <p:nvPr>
            <p:ph type="dt" sz="half" idx="10"/>
          </p:nvPr>
        </p:nvSpPr>
        <p:spPr/>
        <p:txBody>
          <a:bodyPr/>
          <a:lstStyle/>
          <a:p>
            <a:fld id="{278D2105-7A11-45D2-A8FA-9ADA15F6F1FF}" type="datetimeFigureOut">
              <a:rPr lang="es-MX" smtClean="0"/>
              <a:t>23/09/2025</a:t>
            </a:fld>
            <a:endParaRPr lang="es-MX"/>
          </a:p>
        </p:txBody>
      </p:sp>
      <p:sp>
        <p:nvSpPr>
          <p:cNvPr id="3" name="Marcador de pie de página 2">
            <a:extLst>
              <a:ext uri="{FF2B5EF4-FFF2-40B4-BE49-F238E27FC236}">
                <a16:creationId xmlns:a16="http://schemas.microsoft.com/office/drawing/2014/main" id="{1384900C-D735-9033-BDD0-36FF3D4FBFB3}"/>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4C7884F6-B53B-3E44-9C55-E70649916379}"/>
              </a:ext>
            </a:extLst>
          </p:cNvPr>
          <p:cNvSpPr>
            <a:spLocks noGrp="1"/>
          </p:cNvSpPr>
          <p:nvPr>
            <p:ph type="sldNum" sz="quarter" idx="12"/>
          </p:nvPr>
        </p:nvSpPr>
        <p:spPr/>
        <p:txBody>
          <a:bodyPr/>
          <a:lstStyle/>
          <a:p>
            <a:fld id="{E7F7D5D3-9CCB-49B9-B3AF-A6703E9F0DE8}" type="slidenum">
              <a:rPr lang="es-MX" smtClean="0"/>
              <a:t>‹#›</a:t>
            </a:fld>
            <a:endParaRPr lang="es-MX"/>
          </a:p>
        </p:txBody>
      </p:sp>
    </p:spTree>
    <p:extLst>
      <p:ext uri="{BB962C8B-B14F-4D97-AF65-F5344CB8AC3E}">
        <p14:creationId xmlns:p14="http://schemas.microsoft.com/office/powerpoint/2010/main" val="8531958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067AAA-2558-10ED-4EDB-F30C93CBB8F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E2BDB455-78D1-5709-E892-19A3718FD5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DE60BF6D-5609-70AC-A73A-CA922B97EB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57AA621-9099-B00F-026A-CAA43412943B}"/>
              </a:ext>
            </a:extLst>
          </p:cNvPr>
          <p:cNvSpPr>
            <a:spLocks noGrp="1"/>
          </p:cNvSpPr>
          <p:nvPr>
            <p:ph type="dt" sz="half" idx="10"/>
          </p:nvPr>
        </p:nvSpPr>
        <p:spPr/>
        <p:txBody>
          <a:bodyPr/>
          <a:lstStyle/>
          <a:p>
            <a:fld id="{278D2105-7A11-45D2-A8FA-9ADA15F6F1FF}" type="datetimeFigureOut">
              <a:rPr lang="es-MX" smtClean="0"/>
              <a:t>23/09/2025</a:t>
            </a:fld>
            <a:endParaRPr lang="es-MX"/>
          </a:p>
        </p:txBody>
      </p:sp>
      <p:sp>
        <p:nvSpPr>
          <p:cNvPr id="6" name="Marcador de pie de página 5">
            <a:extLst>
              <a:ext uri="{FF2B5EF4-FFF2-40B4-BE49-F238E27FC236}">
                <a16:creationId xmlns:a16="http://schemas.microsoft.com/office/drawing/2014/main" id="{F511780E-31FC-AB9E-D558-329207D23790}"/>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37CEF54D-9D03-BE18-A82F-AF4CEF85F90D}"/>
              </a:ext>
            </a:extLst>
          </p:cNvPr>
          <p:cNvSpPr>
            <a:spLocks noGrp="1"/>
          </p:cNvSpPr>
          <p:nvPr>
            <p:ph type="sldNum" sz="quarter" idx="12"/>
          </p:nvPr>
        </p:nvSpPr>
        <p:spPr/>
        <p:txBody>
          <a:bodyPr/>
          <a:lstStyle/>
          <a:p>
            <a:fld id="{E7F7D5D3-9CCB-49B9-B3AF-A6703E9F0DE8}" type="slidenum">
              <a:rPr lang="es-MX" smtClean="0"/>
              <a:t>‹#›</a:t>
            </a:fld>
            <a:endParaRPr lang="es-MX"/>
          </a:p>
        </p:txBody>
      </p:sp>
    </p:spTree>
    <p:extLst>
      <p:ext uri="{BB962C8B-B14F-4D97-AF65-F5344CB8AC3E}">
        <p14:creationId xmlns:p14="http://schemas.microsoft.com/office/powerpoint/2010/main" val="26297288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910385-C3BA-E20B-AE8D-715E755BE27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D7ECD5C6-39D9-590C-59F2-F37DBE55C0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AA0B8A39-6A3A-9957-C90E-B7190A23A2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DD512D6-60BE-185E-2EF3-9FB5CE28A3EB}"/>
              </a:ext>
            </a:extLst>
          </p:cNvPr>
          <p:cNvSpPr>
            <a:spLocks noGrp="1"/>
          </p:cNvSpPr>
          <p:nvPr>
            <p:ph type="dt" sz="half" idx="10"/>
          </p:nvPr>
        </p:nvSpPr>
        <p:spPr/>
        <p:txBody>
          <a:bodyPr/>
          <a:lstStyle/>
          <a:p>
            <a:fld id="{278D2105-7A11-45D2-A8FA-9ADA15F6F1FF}" type="datetimeFigureOut">
              <a:rPr lang="es-MX" smtClean="0"/>
              <a:t>23/09/2025</a:t>
            </a:fld>
            <a:endParaRPr lang="es-MX"/>
          </a:p>
        </p:txBody>
      </p:sp>
      <p:sp>
        <p:nvSpPr>
          <p:cNvPr id="6" name="Marcador de pie de página 5">
            <a:extLst>
              <a:ext uri="{FF2B5EF4-FFF2-40B4-BE49-F238E27FC236}">
                <a16:creationId xmlns:a16="http://schemas.microsoft.com/office/drawing/2014/main" id="{0C157A6E-EE38-98F9-554E-3FC871253D1D}"/>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46D4C77E-0F00-01B2-645E-F42EDB0797E4}"/>
              </a:ext>
            </a:extLst>
          </p:cNvPr>
          <p:cNvSpPr>
            <a:spLocks noGrp="1"/>
          </p:cNvSpPr>
          <p:nvPr>
            <p:ph type="sldNum" sz="quarter" idx="12"/>
          </p:nvPr>
        </p:nvSpPr>
        <p:spPr/>
        <p:txBody>
          <a:bodyPr/>
          <a:lstStyle/>
          <a:p>
            <a:fld id="{E7F7D5D3-9CCB-49B9-B3AF-A6703E9F0DE8}" type="slidenum">
              <a:rPr lang="es-MX" smtClean="0"/>
              <a:t>‹#›</a:t>
            </a:fld>
            <a:endParaRPr lang="es-MX"/>
          </a:p>
        </p:txBody>
      </p:sp>
    </p:spTree>
    <p:extLst>
      <p:ext uri="{BB962C8B-B14F-4D97-AF65-F5344CB8AC3E}">
        <p14:creationId xmlns:p14="http://schemas.microsoft.com/office/powerpoint/2010/main" val="9597316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117AD4-E98F-DC78-1C7D-FC40103469D9}"/>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D4CBD7FA-D8A4-E3A9-5E8D-796116C3D4B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216FF284-6C9F-0944-8B21-A95D4874E005}"/>
              </a:ext>
            </a:extLst>
          </p:cNvPr>
          <p:cNvSpPr>
            <a:spLocks noGrp="1"/>
          </p:cNvSpPr>
          <p:nvPr>
            <p:ph type="dt" sz="half" idx="10"/>
          </p:nvPr>
        </p:nvSpPr>
        <p:spPr/>
        <p:txBody>
          <a:bodyPr/>
          <a:lstStyle/>
          <a:p>
            <a:fld id="{278D2105-7A11-45D2-A8FA-9ADA15F6F1FF}" type="datetimeFigureOut">
              <a:rPr lang="es-MX" smtClean="0"/>
              <a:t>23/09/2025</a:t>
            </a:fld>
            <a:endParaRPr lang="es-MX"/>
          </a:p>
        </p:txBody>
      </p:sp>
      <p:sp>
        <p:nvSpPr>
          <p:cNvPr id="5" name="Marcador de pie de página 4">
            <a:extLst>
              <a:ext uri="{FF2B5EF4-FFF2-40B4-BE49-F238E27FC236}">
                <a16:creationId xmlns:a16="http://schemas.microsoft.com/office/drawing/2014/main" id="{580392CA-8266-3974-5763-21ECFA7482A2}"/>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7053841A-19B0-7303-39A9-709231D21120}"/>
              </a:ext>
            </a:extLst>
          </p:cNvPr>
          <p:cNvSpPr>
            <a:spLocks noGrp="1"/>
          </p:cNvSpPr>
          <p:nvPr>
            <p:ph type="sldNum" sz="quarter" idx="12"/>
          </p:nvPr>
        </p:nvSpPr>
        <p:spPr/>
        <p:txBody>
          <a:bodyPr/>
          <a:lstStyle/>
          <a:p>
            <a:fld id="{E7F7D5D3-9CCB-49B9-B3AF-A6703E9F0DE8}" type="slidenum">
              <a:rPr lang="es-MX" smtClean="0"/>
              <a:t>‹#›</a:t>
            </a:fld>
            <a:endParaRPr lang="es-MX"/>
          </a:p>
        </p:txBody>
      </p:sp>
    </p:spTree>
    <p:extLst>
      <p:ext uri="{BB962C8B-B14F-4D97-AF65-F5344CB8AC3E}">
        <p14:creationId xmlns:p14="http://schemas.microsoft.com/office/powerpoint/2010/main" val="12855652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BC95A88-DFC0-88FE-5CF7-B7CDD384251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A316F61B-77F5-AA66-A513-38D3E518C45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1027CC08-F624-9E67-F1C8-4E66ED1DC242}"/>
              </a:ext>
            </a:extLst>
          </p:cNvPr>
          <p:cNvSpPr>
            <a:spLocks noGrp="1"/>
          </p:cNvSpPr>
          <p:nvPr>
            <p:ph type="dt" sz="half" idx="10"/>
          </p:nvPr>
        </p:nvSpPr>
        <p:spPr/>
        <p:txBody>
          <a:bodyPr/>
          <a:lstStyle/>
          <a:p>
            <a:fld id="{278D2105-7A11-45D2-A8FA-9ADA15F6F1FF}" type="datetimeFigureOut">
              <a:rPr lang="es-MX" smtClean="0"/>
              <a:t>23/09/2025</a:t>
            </a:fld>
            <a:endParaRPr lang="es-MX"/>
          </a:p>
        </p:txBody>
      </p:sp>
      <p:sp>
        <p:nvSpPr>
          <p:cNvPr id="5" name="Marcador de pie de página 4">
            <a:extLst>
              <a:ext uri="{FF2B5EF4-FFF2-40B4-BE49-F238E27FC236}">
                <a16:creationId xmlns:a16="http://schemas.microsoft.com/office/drawing/2014/main" id="{54D9707E-3BB6-EA05-A658-2AE0E3DC74B5}"/>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FCA023B5-9DBC-385C-A587-2FAF3185A9A9}"/>
              </a:ext>
            </a:extLst>
          </p:cNvPr>
          <p:cNvSpPr>
            <a:spLocks noGrp="1"/>
          </p:cNvSpPr>
          <p:nvPr>
            <p:ph type="sldNum" sz="quarter" idx="12"/>
          </p:nvPr>
        </p:nvSpPr>
        <p:spPr/>
        <p:txBody>
          <a:bodyPr/>
          <a:lstStyle/>
          <a:p>
            <a:fld id="{E7F7D5D3-9CCB-49B9-B3AF-A6703E9F0DE8}" type="slidenum">
              <a:rPr lang="es-MX" smtClean="0"/>
              <a:t>‹#›</a:t>
            </a:fld>
            <a:endParaRPr lang="es-MX"/>
          </a:p>
        </p:txBody>
      </p:sp>
    </p:spTree>
    <p:extLst>
      <p:ext uri="{BB962C8B-B14F-4D97-AF65-F5344CB8AC3E}">
        <p14:creationId xmlns:p14="http://schemas.microsoft.com/office/powerpoint/2010/main" val="2009714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27FB332-44D4-CD76-BA94-50C11D4EEC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B1CC2ED2-378E-E0F5-2F38-04887CFA87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53745C62-2B39-0F87-BE34-398B23F414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81AE1DE-E4D2-4FB4-AD20-43CD8257CE2A}" type="datetimeFigureOut">
              <a:rPr lang="es-CO" smtClean="0"/>
              <a:t>23/09/2025</a:t>
            </a:fld>
            <a:endParaRPr lang="es-CO"/>
          </a:p>
        </p:txBody>
      </p:sp>
      <p:sp>
        <p:nvSpPr>
          <p:cNvPr id="5" name="Marcador de pie de página 4">
            <a:extLst>
              <a:ext uri="{FF2B5EF4-FFF2-40B4-BE49-F238E27FC236}">
                <a16:creationId xmlns:a16="http://schemas.microsoft.com/office/drawing/2014/main" id="{E88621C0-2239-0367-5E2F-77330A92E1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Marcador de número de diapositiva 5">
            <a:extLst>
              <a:ext uri="{FF2B5EF4-FFF2-40B4-BE49-F238E27FC236}">
                <a16:creationId xmlns:a16="http://schemas.microsoft.com/office/drawing/2014/main" id="{2BF5645D-3F7B-5B6D-C20A-7318806A7C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A29055B-34BB-4975-88EB-635268E7A207}" type="slidenum">
              <a:rPr lang="es-CO" smtClean="0"/>
              <a:t>‹#›</a:t>
            </a:fld>
            <a:endParaRPr lang="es-CO"/>
          </a:p>
        </p:txBody>
      </p:sp>
    </p:spTree>
    <p:extLst>
      <p:ext uri="{BB962C8B-B14F-4D97-AF65-F5344CB8AC3E}">
        <p14:creationId xmlns:p14="http://schemas.microsoft.com/office/powerpoint/2010/main" val="19711249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9EF905E-A6E8-06D2-447A-F5128C929F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B62D7B01-C11C-55C5-12C5-F82C70874E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DFB67F46-A023-46B1-E978-97453C1F60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78D2105-7A11-45D2-A8FA-9ADA15F6F1FF}" type="datetimeFigureOut">
              <a:rPr lang="es-MX" smtClean="0"/>
              <a:t>23/09/2025</a:t>
            </a:fld>
            <a:endParaRPr lang="es-MX"/>
          </a:p>
        </p:txBody>
      </p:sp>
      <p:sp>
        <p:nvSpPr>
          <p:cNvPr id="5" name="Marcador de pie de página 4">
            <a:extLst>
              <a:ext uri="{FF2B5EF4-FFF2-40B4-BE49-F238E27FC236}">
                <a16:creationId xmlns:a16="http://schemas.microsoft.com/office/drawing/2014/main" id="{CF0CB8F5-96D5-F704-F1F3-30624B5B1C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MX"/>
          </a:p>
        </p:txBody>
      </p:sp>
      <p:sp>
        <p:nvSpPr>
          <p:cNvPr id="6" name="Marcador de número de diapositiva 5">
            <a:extLst>
              <a:ext uri="{FF2B5EF4-FFF2-40B4-BE49-F238E27FC236}">
                <a16:creationId xmlns:a16="http://schemas.microsoft.com/office/drawing/2014/main" id="{454E6DBC-6D16-678D-8324-D2FE60CBAD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7F7D5D3-9CCB-49B9-B3AF-A6703E9F0DE8}" type="slidenum">
              <a:rPr lang="es-MX" smtClean="0"/>
              <a:t>‹#›</a:t>
            </a:fld>
            <a:endParaRPr lang="es-MX"/>
          </a:p>
        </p:txBody>
      </p:sp>
    </p:spTree>
    <p:extLst>
      <p:ext uri="{BB962C8B-B14F-4D97-AF65-F5344CB8AC3E}">
        <p14:creationId xmlns:p14="http://schemas.microsoft.com/office/powerpoint/2010/main" val="7103974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8.png"/><Relationship Id="rId7"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9.png"/><Relationship Id="rId4" Type="http://schemas.openxmlformats.org/officeDocument/2006/relationships/image" Target="../media/image11.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4.jpeg"/><Relationship Id="rId3" Type="http://schemas.openxmlformats.org/officeDocument/2006/relationships/image" Target="../media/image8.png"/><Relationship Id="rId7" Type="http://schemas.openxmlformats.org/officeDocument/2006/relationships/image" Target="../media/image17.png"/><Relationship Id="rId12"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21.png"/><Relationship Id="rId5" Type="http://schemas.openxmlformats.org/officeDocument/2006/relationships/image" Target="../media/image10.png"/><Relationship Id="rId10" Type="http://schemas.openxmlformats.org/officeDocument/2006/relationships/image" Target="../media/image20.png"/><Relationship Id="rId4" Type="http://schemas.openxmlformats.org/officeDocument/2006/relationships/image" Target="../media/image9.png"/><Relationship Id="rId9" Type="http://schemas.openxmlformats.org/officeDocument/2006/relationships/image" Target="../media/image19.jpeg"/><Relationship Id="rId1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7.png"/><Relationship Id="rId7" Type="http://schemas.openxmlformats.org/officeDocument/2006/relationships/image" Target="../media/image25.jpe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4.jpeg"/><Relationship Id="rId11" Type="http://schemas.openxmlformats.org/officeDocument/2006/relationships/image" Target="../media/image27.jpeg"/><Relationship Id="rId5" Type="http://schemas.openxmlformats.org/officeDocument/2006/relationships/image" Target="../media/image23.png"/><Relationship Id="rId10" Type="http://schemas.openxmlformats.org/officeDocument/2006/relationships/image" Target="../media/image26.jpeg"/><Relationship Id="rId4" Type="http://schemas.openxmlformats.org/officeDocument/2006/relationships/image" Target="../media/image8.png"/><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34.jpeg"/></Relationships>
</file>

<file path=ppt/slides/_rels/slide14.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5.png"/><Relationship Id="rId7"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7.png"/><Relationship Id="rId11" Type="http://schemas.openxmlformats.org/officeDocument/2006/relationships/image" Target="../media/image39.jpeg"/><Relationship Id="rId5" Type="http://schemas.openxmlformats.org/officeDocument/2006/relationships/image" Target="../media/image10.png"/><Relationship Id="rId10" Type="http://schemas.openxmlformats.org/officeDocument/2006/relationships/image" Target="../media/image38.jpeg"/><Relationship Id="rId4" Type="http://schemas.openxmlformats.org/officeDocument/2006/relationships/image" Target="../media/image8.png"/><Relationship Id="rId9" Type="http://schemas.openxmlformats.org/officeDocument/2006/relationships/image" Target="../media/image37.jpeg"/></Relationships>
</file>

<file path=ppt/slides/_rels/slide15.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10.png"/><Relationship Id="rId7"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7.png"/><Relationship Id="rId9" Type="http://schemas.openxmlformats.org/officeDocument/2006/relationships/image" Target="../media/image44.jpeg"/></Relationships>
</file>

<file path=ppt/slides/_rels/slide1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5.png"/><Relationship Id="rId7"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47.png"/><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18.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7.png"/><Relationship Id="rId7" Type="http://schemas.openxmlformats.org/officeDocument/2006/relationships/image" Target="../media/image53.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52.jpeg"/><Relationship Id="rId11" Type="http://schemas.openxmlformats.org/officeDocument/2006/relationships/image" Target="../media/image56.jpeg"/><Relationship Id="rId5" Type="http://schemas.openxmlformats.org/officeDocument/2006/relationships/image" Target="../media/image8.png"/><Relationship Id="rId10" Type="http://schemas.openxmlformats.org/officeDocument/2006/relationships/image" Target="../media/image55.jpeg"/><Relationship Id="rId4" Type="http://schemas.openxmlformats.org/officeDocument/2006/relationships/image" Target="../media/image10.png"/><Relationship Id="rId9" Type="http://schemas.openxmlformats.org/officeDocument/2006/relationships/image" Target="../media/image27.jpeg"/></Relationships>
</file>

<file path=ppt/slides/_rels/slide19.xml.rels><?xml version="1.0" encoding="UTF-8" standalone="yes"?>
<Relationships xmlns="http://schemas.openxmlformats.org/package/2006/relationships"><Relationship Id="rId8" Type="http://schemas.openxmlformats.org/officeDocument/2006/relationships/image" Target="../media/image62.jpeg"/><Relationship Id="rId13" Type="http://schemas.openxmlformats.org/officeDocument/2006/relationships/image" Target="../media/image67.jpeg"/><Relationship Id="rId18" Type="http://schemas.openxmlformats.org/officeDocument/2006/relationships/image" Target="../media/image7.png"/><Relationship Id="rId3" Type="http://schemas.openxmlformats.org/officeDocument/2006/relationships/image" Target="../media/image57.jpeg"/><Relationship Id="rId7" Type="http://schemas.openxmlformats.org/officeDocument/2006/relationships/image" Target="../media/image61.jpeg"/><Relationship Id="rId12" Type="http://schemas.openxmlformats.org/officeDocument/2006/relationships/image" Target="../media/image66.jpeg"/><Relationship Id="rId17" Type="http://schemas.openxmlformats.org/officeDocument/2006/relationships/image" Target="../media/image71.jpeg"/><Relationship Id="rId2" Type="http://schemas.openxmlformats.org/officeDocument/2006/relationships/notesSlide" Target="../notesSlides/notesSlide14.xml"/><Relationship Id="rId16" Type="http://schemas.openxmlformats.org/officeDocument/2006/relationships/image" Target="../media/image70.jpeg"/><Relationship Id="rId20" Type="http://schemas.openxmlformats.org/officeDocument/2006/relationships/image" Target="../media/image9.png"/><Relationship Id="rId1" Type="http://schemas.openxmlformats.org/officeDocument/2006/relationships/slideLayout" Target="../slideLayouts/slideLayout12.xml"/><Relationship Id="rId6" Type="http://schemas.openxmlformats.org/officeDocument/2006/relationships/image" Target="../media/image60.jpeg"/><Relationship Id="rId11" Type="http://schemas.openxmlformats.org/officeDocument/2006/relationships/image" Target="../media/image65.jpeg"/><Relationship Id="rId5" Type="http://schemas.openxmlformats.org/officeDocument/2006/relationships/image" Target="../media/image59.jpeg"/><Relationship Id="rId15" Type="http://schemas.openxmlformats.org/officeDocument/2006/relationships/image" Target="../media/image69.jpeg"/><Relationship Id="rId10" Type="http://schemas.openxmlformats.org/officeDocument/2006/relationships/image" Target="../media/image64.jpeg"/><Relationship Id="rId19" Type="http://schemas.openxmlformats.org/officeDocument/2006/relationships/image" Target="../media/image10.png"/><Relationship Id="rId4" Type="http://schemas.openxmlformats.org/officeDocument/2006/relationships/image" Target="../media/image58.jpeg"/><Relationship Id="rId9" Type="http://schemas.openxmlformats.org/officeDocument/2006/relationships/image" Target="../media/image63.jpeg"/><Relationship Id="rId14" Type="http://schemas.openxmlformats.org/officeDocument/2006/relationships/image" Target="../media/image68.jpeg"/></Relationships>
</file>

<file path=ppt/slides/_rels/slide20.xml.rels><?xml version="1.0" encoding="UTF-8" standalone="yes"?>
<Relationships xmlns="http://schemas.openxmlformats.org/package/2006/relationships"><Relationship Id="rId8" Type="http://schemas.openxmlformats.org/officeDocument/2006/relationships/image" Target="../media/image77.jpeg"/><Relationship Id="rId13" Type="http://schemas.openxmlformats.org/officeDocument/2006/relationships/image" Target="../media/image82.png"/><Relationship Id="rId18" Type="http://schemas.openxmlformats.org/officeDocument/2006/relationships/image" Target="../media/image7.png"/><Relationship Id="rId3" Type="http://schemas.openxmlformats.org/officeDocument/2006/relationships/image" Target="../media/image72.jpeg"/><Relationship Id="rId7" Type="http://schemas.openxmlformats.org/officeDocument/2006/relationships/image" Target="../media/image76.jpeg"/><Relationship Id="rId12" Type="http://schemas.openxmlformats.org/officeDocument/2006/relationships/image" Target="../media/image81.jpeg"/><Relationship Id="rId17" Type="http://schemas.openxmlformats.org/officeDocument/2006/relationships/image" Target="../media/image86.png"/><Relationship Id="rId2" Type="http://schemas.openxmlformats.org/officeDocument/2006/relationships/notesSlide" Target="../notesSlides/notesSlide15.xml"/><Relationship Id="rId16" Type="http://schemas.openxmlformats.org/officeDocument/2006/relationships/image" Target="../media/image85.jpeg"/><Relationship Id="rId20" Type="http://schemas.openxmlformats.org/officeDocument/2006/relationships/image" Target="../media/image9.png"/><Relationship Id="rId1" Type="http://schemas.openxmlformats.org/officeDocument/2006/relationships/slideLayout" Target="../slideLayouts/slideLayout12.xml"/><Relationship Id="rId6" Type="http://schemas.openxmlformats.org/officeDocument/2006/relationships/image" Target="../media/image75.jpeg"/><Relationship Id="rId11" Type="http://schemas.openxmlformats.org/officeDocument/2006/relationships/image" Target="../media/image80.jpeg"/><Relationship Id="rId5" Type="http://schemas.openxmlformats.org/officeDocument/2006/relationships/image" Target="../media/image74.jpeg"/><Relationship Id="rId15" Type="http://schemas.openxmlformats.org/officeDocument/2006/relationships/image" Target="../media/image84.png"/><Relationship Id="rId10" Type="http://schemas.openxmlformats.org/officeDocument/2006/relationships/image" Target="../media/image79.jpeg"/><Relationship Id="rId19" Type="http://schemas.openxmlformats.org/officeDocument/2006/relationships/image" Target="../media/image10.png"/><Relationship Id="rId4" Type="http://schemas.openxmlformats.org/officeDocument/2006/relationships/image" Target="../media/image73.jpeg"/><Relationship Id="rId9" Type="http://schemas.openxmlformats.org/officeDocument/2006/relationships/image" Target="../media/image78.jpeg"/><Relationship Id="rId14" Type="http://schemas.openxmlformats.org/officeDocument/2006/relationships/image" Target="../media/image83.jpe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Texto&#10;&#10;El contenido generado por IA puede ser incorrecto.">
            <a:extLst>
              <a:ext uri="{FF2B5EF4-FFF2-40B4-BE49-F238E27FC236}">
                <a16:creationId xmlns:a16="http://schemas.microsoft.com/office/drawing/2014/main" id="{2E2BA934-79C2-2DE2-E848-23434C7A51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3407" y="3026809"/>
            <a:ext cx="4381842" cy="1772075"/>
          </a:xfrm>
          <a:prstGeom prst="rect">
            <a:avLst/>
          </a:prstGeom>
        </p:spPr>
      </p:pic>
      <p:pic>
        <p:nvPicPr>
          <p:cNvPr id="9" name="Imagen 8" descr="Código QR&#10;&#10;El contenido generado por IA puede ser incorrecto.">
            <a:extLst>
              <a:ext uri="{FF2B5EF4-FFF2-40B4-BE49-F238E27FC236}">
                <a16:creationId xmlns:a16="http://schemas.microsoft.com/office/drawing/2014/main" id="{997AFA3E-33DF-7723-583F-D6E1395768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1128" y="5727012"/>
            <a:ext cx="7118721" cy="1130988"/>
          </a:xfrm>
          <a:prstGeom prst="rect">
            <a:avLst/>
          </a:prstGeom>
        </p:spPr>
      </p:pic>
      <p:pic>
        <p:nvPicPr>
          <p:cNvPr id="2" name="Picture 3">
            <a:extLst>
              <a:ext uri="{FF2B5EF4-FFF2-40B4-BE49-F238E27FC236}">
                <a16:creationId xmlns:a16="http://schemas.microsoft.com/office/drawing/2014/main" id="{95C70BFD-A2D8-2E59-0B89-712C842E36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4853" y="114163"/>
            <a:ext cx="2772550" cy="914435"/>
          </a:xfrm>
          <a:prstGeom prst="rect">
            <a:avLst/>
          </a:prstGeom>
        </p:spPr>
      </p:pic>
      <p:pic>
        <p:nvPicPr>
          <p:cNvPr id="3" name="Imagen 2" descr="Imagen que contiene Diagrama&#10;&#10;Descripción generada automáticamente">
            <a:extLst>
              <a:ext uri="{FF2B5EF4-FFF2-40B4-BE49-F238E27FC236}">
                <a16:creationId xmlns:a16="http://schemas.microsoft.com/office/drawing/2014/main" id="{2B923F5D-7F37-0495-142F-5214A139266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83784" y="244168"/>
            <a:ext cx="1921500" cy="798587"/>
          </a:xfrm>
          <a:prstGeom prst="rect">
            <a:avLst/>
          </a:prstGeom>
          <a:noFill/>
          <a:ln>
            <a:noFill/>
          </a:ln>
        </p:spPr>
      </p:pic>
      <p:pic>
        <p:nvPicPr>
          <p:cNvPr id="4" name="Imagen 3">
            <a:extLst>
              <a:ext uri="{FF2B5EF4-FFF2-40B4-BE49-F238E27FC236}">
                <a16:creationId xmlns:a16="http://schemas.microsoft.com/office/drawing/2014/main" id="{ABD2CD67-E2AD-0C2F-38F8-7879E2E6F398}"/>
              </a:ext>
            </a:extLst>
          </p:cNvPr>
          <p:cNvPicPr>
            <a:picLocks noChangeAspect="1"/>
          </p:cNvPicPr>
          <p:nvPr/>
        </p:nvPicPr>
        <p:blipFill>
          <a:blip r:embed="rId6"/>
          <a:stretch>
            <a:fillRect/>
          </a:stretch>
        </p:blipFill>
        <p:spPr>
          <a:xfrm>
            <a:off x="7303151" y="244167"/>
            <a:ext cx="1899770" cy="606410"/>
          </a:xfrm>
          <a:prstGeom prst="rect">
            <a:avLst/>
          </a:prstGeom>
        </p:spPr>
      </p:pic>
      <p:sp>
        <p:nvSpPr>
          <p:cNvPr id="5" name="CuadroTexto 4">
            <a:extLst>
              <a:ext uri="{FF2B5EF4-FFF2-40B4-BE49-F238E27FC236}">
                <a16:creationId xmlns:a16="http://schemas.microsoft.com/office/drawing/2014/main" id="{9882D2E4-02B9-7C73-FD0D-FE00A1174C3E}"/>
              </a:ext>
            </a:extLst>
          </p:cNvPr>
          <p:cNvSpPr txBox="1"/>
          <p:nvPr/>
        </p:nvSpPr>
        <p:spPr>
          <a:xfrm>
            <a:off x="5822554" y="5419235"/>
            <a:ext cx="6249798" cy="307777"/>
          </a:xfrm>
          <a:prstGeom prst="rect">
            <a:avLst/>
          </a:prstGeom>
          <a:noFill/>
        </p:spPr>
        <p:txBody>
          <a:bodyPr wrap="square" rtlCol="0">
            <a:spAutoFit/>
          </a:bodyPr>
          <a:lstStyle/>
          <a:p>
            <a:pPr algn="r"/>
            <a:r>
              <a:rPr lang="es-MX" sz="1400"/>
              <a:t>Manizales, Colombia a 24 de Septiembre de 2025</a:t>
            </a:r>
          </a:p>
        </p:txBody>
      </p:sp>
      <p:sp>
        <p:nvSpPr>
          <p:cNvPr id="8" name="CuadroTexto 7">
            <a:extLst>
              <a:ext uri="{FF2B5EF4-FFF2-40B4-BE49-F238E27FC236}">
                <a16:creationId xmlns:a16="http://schemas.microsoft.com/office/drawing/2014/main" id="{E245B0CC-8C0B-DA81-6430-B7C11D3D3AC8}"/>
              </a:ext>
            </a:extLst>
          </p:cNvPr>
          <p:cNvSpPr txBox="1"/>
          <p:nvPr/>
        </p:nvSpPr>
        <p:spPr>
          <a:xfrm>
            <a:off x="1174282" y="1971012"/>
            <a:ext cx="8925887" cy="707886"/>
          </a:xfrm>
          <a:prstGeom prst="rect">
            <a:avLst/>
          </a:prstGeom>
          <a:noFill/>
        </p:spPr>
        <p:txBody>
          <a:bodyPr wrap="square" rtlCol="0">
            <a:spAutoFit/>
          </a:bodyPr>
          <a:lstStyle/>
          <a:p>
            <a:pPr algn="ctr"/>
            <a:r>
              <a:rPr lang="es-MX" sz="4000" b="1">
                <a:solidFill>
                  <a:schemeClr val="accent1"/>
                </a:solidFill>
              </a:rPr>
              <a:t>PREST Math México</a:t>
            </a:r>
          </a:p>
        </p:txBody>
      </p:sp>
      <p:pic>
        <p:nvPicPr>
          <p:cNvPr id="10" name="Imagen 9" descr="Logotipo&#10;&#10;El contenido generado por IA puede ser incorrecto.">
            <a:extLst>
              <a:ext uri="{FF2B5EF4-FFF2-40B4-BE49-F238E27FC236}">
                <a16:creationId xmlns:a16="http://schemas.microsoft.com/office/drawing/2014/main" id="{F33B5AA0-FE13-D915-3AC0-B8127A631212}"/>
              </a:ext>
            </a:extLst>
          </p:cNvPr>
          <p:cNvPicPr>
            <a:picLocks noChangeAspect="1"/>
          </p:cNvPicPr>
          <p:nvPr/>
        </p:nvPicPr>
        <p:blipFill>
          <a:blip r:embed="rId7"/>
          <a:stretch>
            <a:fillRect/>
          </a:stretch>
        </p:blipFill>
        <p:spPr>
          <a:xfrm>
            <a:off x="3416901" y="132062"/>
            <a:ext cx="3484091" cy="909767"/>
          </a:xfrm>
          <a:prstGeom prst="rect">
            <a:avLst/>
          </a:prstGeom>
        </p:spPr>
      </p:pic>
    </p:spTree>
    <p:extLst>
      <p:ext uri="{BB962C8B-B14F-4D97-AF65-F5344CB8AC3E}">
        <p14:creationId xmlns:p14="http://schemas.microsoft.com/office/powerpoint/2010/main" val="2866246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0ADA9-26B9-273F-0DBE-1FADC2F43E0B}"/>
            </a:ext>
          </a:extLst>
        </p:cNvPr>
        <p:cNvGrpSpPr/>
        <p:nvPr/>
      </p:nvGrpSpPr>
      <p:grpSpPr>
        <a:xfrm>
          <a:off x="0" y="0"/>
          <a:ext cx="0" cy="0"/>
          <a:chOff x="0" y="0"/>
          <a:chExt cx="0" cy="0"/>
        </a:xfrm>
      </p:grpSpPr>
      <p:pic>
        <p:nvPicPr>
          <p:cNvPr id="7" name="Imagen 6">
            <a:extLst>
              <a:ext uri="{FF2B5EF4-FFF2-40B4-BE49-F238E27FC236}">
                <a16:creationId xmlns:a16="http://schemas.microsoft.com/office/drawing/2014/main" id="{E656463F-0BD1-4664-8737-1D443894D5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754" y="-119525"/>
            <a:ext cx="1958971" cy="2077851"/>
          </a:xfrm>
          <a:prstGeom prst="rect">
            <a:avLst/>
          </a:prstGeom>
        </p:spPr>
      </p:pic>
      <p:pic>
        <p:nvPicPr>
          <p:cNvPr id="9" name="Imagen 8" descr="Forma&#10;&#10;El contenido generado por IA puede ser incorrecto.">
            <a:extLst>
              <a:ext uri="{FF2B5EF4-FFF2-40B4-BE49-F238E27FC236}">
                <a16:creationId xmlns:a16="http://schemas.microsoft.com/office/drawing/2014/main" id="{8A8C47D8-B11E-0C8B-362F-00611267F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1278" y="4002828"/>
            <a:ext cx="3232026" cy="3205899"/>
          </a:xfrm>
          <a:prstGeom prst="rect">
            <a:avLst/>
          </a:prstGeom>
        </p:spPr>
      </p:pic>
      <p:pic>
        <p:nvPicPr>
          <p:cNvPr id="11" name="Imagen 10" descr="Código QR&#10;&#10;El contenido generado por IA puede ser incorrecto.">
            <a:extLst>
              <a:ext uri="{FF2B5EF4-FFF2-40B4-BE49-F238E27FC236}">
                <a16:creationId xmlns:a16="http://schemas.microsoft.com/office/drawing/2014/main" id="{2AA5B046-E18F-8077-7D30-2E53230820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18585" y="6008489"/>
            <a:ext cx="5461139" cy="849511"/>
          </a:xfrm>
          <a:prstGeom prst="rect">
            <a:avLst/>
          </a:prstGeom>
        </p:spPr>
      </p:pic>
      <p:pic>
        <p:nvPicPr>
          <p:cNvPr id="13" name="Imagen 12" descr="Texto&#10;&#10;El contenido generado por IA puede ser incorrecto.">
            <a:extLst>
              <a:ext uri="{FF2B5EF4-FFF2-40B4-BE49-F238E27FC236}">
                <a16:creationId xmlns:a16="http://schemas.microsoft.com/office/drawing/2014/main" id="{354A473B-8F03-A754-C45C-70070C7028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80503" y="127957"/>
            <a:ext cx="3108325" cy="1286327"/>
          </a:xfrm>
          <a:prstGeom prst="rect">
            <a:avLst/>
          </a:prstGeom>
        </p:spPr>
      </p:pic>
      <p:sp>
        <p:nvSpPr>
          <p:cNvPr id="2" name="CuadroTexto 1">
            <a:extLst>
              <a:ext uri="{FF2B5EF4-FFF2-40B4-BE49-F238E27FC236}">
                <a16:creationId xmlns:a16="http://schemas.microsoft.com/office/drawing/2014/main" id="{775B1276-F2C6-51BF-EBE5-CE8137A2CD1A}"/>
              </a:ext>
            </a:extLst>
          </p:cNvPr>
          <p:cNvSpPr txBox="1"/>
          <p:nvPr/>
        </p:nvSpPr>
        <p:spPr>
          <a:xfrm>
            <a:off x="2105637" y="360727"/>
            <a:ext cx="6895641" cy="523220"/>
          </a:xfrm>
          <a:prstGeom prst="rect">
            <a:avLst/>
          </a:prstGeom>
          <a:noFill/>
        </p:spPr>
        <p:txBody>
          <a:bodyPr wrap="square" lIns="91440" tIns="45720" rIns="91440" bIns="45720" rtlCol="0" anchor="t">
            <a:spAutoFit/>
          </a:bodyPr>
          <a:lstStyle/>
          <a:p>
            <a:r>
              <a:rPr lang="es-MX" sz="2800" b="1">
                <a:solidFill>
                  <a:schemeClr val="accent1"/>
                </a:solidFill>
                <a:latin typeface="Tahoma"/>
                <a:ea typeface="Tahoma"/>
                <a:cs typeface="Tahoma"/>
              </a:rPr>
              <a:t>Antecedentes en México</a:t>
            </a:r>
            <a:endParaRPr lang="es-MX" sz="2800" b="1">
              <a:solidFill>
                <a:schemeClr val="accent1"/>
              </a:solidFill>
              <a:latin typeface="Tahoma" panose="020B0604030504040204" pitchFamily="34" charset="0"/>
              <a:ea typeface="Tahoma" panose="020B0604030504040204" pitchFamily="34" charset="0"/>
              <a:cs typeface="Tahoma" panose="020B0604030504040204" pitchFamily="34" charset="0"/>
            </a:endParaRPr>
          </a:p>
        </p:txBody>
      </p:sp>
      <p:sp>
        <p:nvSpPr>
          <p:cNvPr id="5" name="CuadroTexto 4">
            <a:extLst>
              <a:ext uri="{FF2B5EF4-FFF2-40B4-BE49-F238E27FC236}">
                <a16:creationId xmlns:a16="http://schemas.microsoft.com/office/drawing/2014/main" id="{68A64909-371F-CC71-B335-57C6E62BAC28}"/>
              </a:ext>
            </a:extLst>
          </p:cNvPr>
          <p:cNvSpPr txBox="1"/>
          <p:nvPr/>
        </p:nvSpPr>
        <p:spPr>
          <a:xfrm>
            <a:off x="1112827" y="1417704"/>
            <a:ext cx="10175297" cy="4524315"/>
          </a:xfrm>
          <a:prstGeom prst="rect">
            <a:avLst/>
          </a:prstGeom>
          <a:noFill/>
        </p:spPr>
        <p:txBody>
          <a:bodyPr wrap="square" lIns="91440" tIns="45720" rIns="91440" bIns="45720" rtlCol="0" anchor="t">
            <a:spAutoFit/>
          </a:bodyPr>
          <a:lstStyle/>
          <a:p>
            <a:pPr algn="just"/>
            <a:r>
              <a:rPr lang="es-MX" sz="1600">
                <a:latin typeface="Tahoma"/>
                <a:ea typeface="Tahoma"/>
                <a:cs typeface="Tahoma"/>
              </a:rPr>
              <a:t>El Proyecto PREST </a:t>
            </a:r>
            <a:r>
              <a:rPr lang="es-MX" sz="1600" err="1">
                <a:latin typeface="Tahoma"/>
                <a:ea typeface="Tahoma"/>
                <a:cs typeface="Tahoma"/>
              </a:rPr>
              <a:t>Math</a:t>
            </a:r>
            <a:r>
              <a:rPr lang="es-MX" sz="1600">
                <a:latin typeface="Tahoma"/>
                <a:ea typeface="Tahoma"/>
                <a:cs typeface="Tahoma"/>
              </a:rPr>
              <a:t> inició en el año 2023, en el estado de Yucatán, gracias al apoyo del Instituto Natura México, que lo incorpora como parte de la Política de Aprendizajes Fundamentales (PAF) que impulsa con gobiernos estatales, en alianza con empresas, fundaciones financiadoras y UNESCO.</a:t>
            </a:r>
          </a:p>
          <a:p>
            <a:pPr algn="just"/>
            <a:endParaRPr lang="es-MX" sz="1600">
              <a:latin typeface="Tahoma" panose="020B0604030504040204" pitchFamily="34"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v"/>
            </a:pPr>
            <a:r>
              <a:rPr lang="es-MX" sz="1600" b="1">
                <a:solidFill>
                  <a:schemeClr val="accent1"/>
                </a:solidFill>
                <a:latin typeface="Tahoma"/>
                <a:ea typeface="Tahoma"/>
                <a:cs typeface="Tahoma"/>
              </a:rPr>
              <a:t>Instituto Natura seleccionó a Prest como el socio implementador para el inicio del programa en México y financió:</a:t>
            </a:r>
          </a:p>
          <a:p>
            <a:pPr algn="just"/>
            <a:endParaRPr lang="es-MX" sz="1600">
              <a:latin typeface="Tahoma" panose="020B0604030504040204" pitchFamily="34"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v"/>
            </a:pPr>
            <a:r>
              <a:rPr lang="es-MX" sz="1600" b="1">
                <a:solidFill>
                  <a:schemeClr val="accent1"/>
                </a:solidFill>
                <a:latin typeface="Tahoma"/>
                <a:ea typeface="Tahoma"/>
                <a:cs typeface="Tahoma"/>
              </a:rPr>
              <a:t>La implementación del modelo en los siguientes rubros:</a:t>
            </a:r>
            <a:endParaRPr lang="es-MX" sz="1600" b="1">
              <a:solidFill>
                <a:schemeClr val="accent1"/>
              </a:solidFill>
              <a:latin typeface="Tahoma" panose="020B0604030504040204" pitchFamily="34" charset="0"/>
              <a:ea typeface="Tahoma" panose="020B0604030504040204" pitchFamily="34" charset="0"/>
              <a:cs typeface="Tahoma" panose="020B0604030504040204" pitchFamily="34" charset="0"/>
            </a:endParaRPr>
          </a:p>
          <a:p>
            <a:pPr marL="742950" lvl="1" indent="-285750" algn="just">
              <a:buFont typeface="Arial" panose="020B0604020202020204" pitchFamily="34" charset="0"/>
              <a:buChar char="•"/>
            </a:pPr>
            <a:r>
              <a:rPr lang="es-MX" sz="1600">
                <a:latin typeface="Tahoma"/>
                <a:ea typeface="Tahoma"/>
                <a:cs typeface="Tahoma"/>
              </a:rPr>
              <a:t>Formación docente</a:t>
            </a:r>
          </a:p>
          <a:p>
            <a:pPr marL="742950" lvl="1" indent="-285750" algn="just">
              <a:buFont typeface="Arial" panose="020B0604020202020204" pitchFamily="34" charset="0"/>
              <a:buChar char="•"/>
            </a:pPr>
            <a:r>
              <a:rPr lang="es-MX" sz="1600">
                <a:latin typeface="Tahoma"/>
                <a:ea typeface="Tahoma"/>
                <a:cs typeface="Tahoma"/>
              </a:rPr>
              <a:t>Traducción y adaptación de materiales para México</a:t>
            </a:r>
          </a:p>
          <a:p>
            <a:pPr marL="742950" lvl="1" indent="-285750" algn="just">
              <a:buFont typeface="Arial" panose="020B0604020202020204" pitchFamily="34" charset="0"/>
              <a:buChar char="•"/>
            </a:pPr>
            <a:r>
              <a:rPr lang="es-MX" sz="1600">
                <a:latin typeface="Tahoma"/>
                <a:ea typeface="Tahoma"/>
                <a:cs typeface="Tahoma"/>
              </a:rPr>
              <a:t>Impresión de materiales educativos</a:t>
            </a:r>
          </a:p>
          <a:p>
            <a:pPr marL="742950" lvl="1" indent="-285750" algn="just">
              <a:buFont typeface="Arial" panose="020B0604020202020204" pitchFamily="34" charset="0"/>
              <a:buChar char="•"/>
            </a:pPr>
            <a:r>
              <a:rPr lang="es-MX" sz="1600">
                <a:solidFill>
                  <a:srgbClr val="000000"/>
                </a:solidFill>
                <a:latin typeface="Tahoma"/>
                <a:ea typeface="Tahoma"/>
                <a:cs typeface="Tahoma"/>
              </a:rPr>
              <a:t>Licencias de App y materiales digitales de apoyo para docentes</a:t>
            </a:r>
            <a:endParaRPr lang="es-MX" sz="1600">
              <a:solidFill>
                <a:srgbClr val="000000"/>
              </a:solidFill>
              <a:latin typeface="Tahoma" panose="020B0604030504040204" pitchFamily="34" charset="0"/>
              <a:ea typeface="Tahoma" panose="020B0604030504040204" pitchFamily="34" charset="0"/>
              <a:cs typeface="Tahoma" panose="020B0604030504040204" pitchFamily="34" charset="0"/>
            </a:endParaRPr>
          </a:p>
          <a:p>
            <a:pPr algn="just"/>
            <a:endParaRPr lang="es-MX" sz="160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v"/>
            </a:pPr>
            <a:r>
              <a:rPr lang="es-MX" sz="1600" b="1">
                <a:solidFill>
                  <a:schemeClr val="accent1"/>
                </a:solidFill>
                <a:latin typeface="Tahoma"/>
                <a:ea typeface="Tahoma"/>
                <a:cs typeface="Tahoma"/>
              </a:rPr>
              <a:t>La transferencia del Programa en México</a:t>
            </a:r>
          </a:p>
          <a:p>
            <a:pPr marL="742950" lvl="1" indent="-285750" algn="just">
              <a:buFont typeface="Arial" panose="020B0604020202020204" pitchFamily="34" charset="0"/>
              <a:buChar char="•"/>
            </a:pPr>
            <a:r>
              <a:rPr lang="es-MX" sz="1600">
                <a:latin typeface="Tahoma"/>
                <a:ea typeface="Tahoma"/>
                <a:cs typeface="Tahoma"/>
              </a:rPr>
              <a:t>Formación del equipo de INNOVEC en las unidades de grados 1 y 2</a:t>
            </a:r>
            <a:endParaRPr lang="es-MX" sz="1600">
              <a:latin typeface="Tahoma" panose="020B0604030504040204" pitchFamily="34" charset="0"/>
              <a:ea typeface="Tahoma" panose="020B0604030504040204" pitchFamily="34" charset="0"/>
              <a:cs typeface="Tahoma" panose="020B0604030504040204" pitchFamily="34" charset="0"/>
            </a:endParaRPr>
          </a:p>
          <a:p>
            <a:pPr marL="742950" lvl="1" indent="-285750" algn="just">
              <a:buFont typeface="Arial" panose="020B0604020202020204" pitchFamily="34" charset="0"/>
              <a:buChar char="•"/>
            </a:pPr>
            <a:endParaRPr lang="es-MX" sz="1600">
              <a:latin typeface="Tahoma" panose="020B0604030504040204" pitchFamily="34"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v"/>
            </a:pPr>
            <a:r>
              <a:rPr lang="es-MX" sz="1600" b="1">
                <a:solidFill>
                  <a:schemeClr val="accent1"/>
                </a:solidFill>
                <a:latin typeface="Tahoma"/>
                <a:ea typeface="Tahoma"/>
                <a:cs typeface="Tahoma"/>
              </a:rPr>
              <a:t>La coordinación de la vinculación con autoridades locales y con el Instituto Natura México</a:t>
            </a:r>
            <a:r>
              <a:rPr lang="es-MX" sz="1600">
                <a:solidFill>
                  <a:srgbClr val="000000"/>
                </a:solidFill>
                <a:latin typeface="Tahoma"/>
                <a:ea typeface="Tahoma"/>
                <a:cs typeface="Tahoma"/>
              </a:rPr>
              <a:t>, mediante el apoyo de Faro Social y Educativo y </a:t>
            </a:r>
            <a:r>
              <a:rPr lang="es-MX" sz="1600" b="1">
                <a:solidFill>
                  <a:schemeClr val="accent1"/>
                </a:solidFill>
                <a:latin typeface="Tahoma"/>
                <a:ea typeface="Tahoma"/>
                <a:cs typeface="Tahoma"/>
              </a:rPr>
              <a:t>la evaluación y monitoreo </a:t>
            </a:r>
            <a:r>
              <a:rPr lang="es-MX" sz="1600">
                <a:solidFill>
                  <a:srgbClr val="000000"/>
                </a:solidFill>
                <a:latin typeface="Tahoma"/>
                <a:ea typeface="Tahoma"/>
                <a:cs typeface="Tahoma"/>
              </a:rPr>
              <a:t>por parte de UNESCO</a:t>
            </a:r>
          </a:p>
        </p:txBody>
      </p:sp>
    </p:spTree>
    <p:extLst>
      <p:ext uri="{BB962C8B-B14F-4D97-AF65-F5344CB8AC3E}">
        <p14:creationId xmlns:p14="http://schemas.microsoft.com/office/powerpoint/2010/main" val="2505702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5A9B5-5AF5-A6CD-90D3-F87CE4811855}"/>
            </a:ext>
          </a:extLst>
        </p:cNvPr>
        <p:cNvGrpSpPr/>
        <p:nvPr/>
      </p:nvGrpSpPr>
      <p:grpSpPr>
        <a:xfrm>
          <a:off x="0" y="0"/>
          <a:ext cx="0" cy="0"/>
          <a:chOff x="0" y="0"/>
          <a:chExt cx="0" cy="0"/>
        </a:xfrm>
      </p:grpSpPr>
      <p:sp>
        <p:nvSpPr>
          <p:cNvPr id="4" name="Google Shape;230;p25">
            <a:extLst>
              <a:ext uri="{FF2B5EF4-FFF2-40B4-BE49-F238E27FC236}">
                <a16:creationId xmlns:a16="http://schemas.microsoft.com/office/drawing/2014/main" id="{36826F13-7D84-FF9B-2D20-68AE372C8635}"/>
              </a:ext>
            </a:extLst>
          </p:cNvPr>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7" name="Imagen 6">
            <a:extLst>
              <a:ext uri="{FF2B5EF4-FFF2-40B4-BE49-F238E27FC236}">
                <a16:creationId xmlns:a16="http://schemas.microsoft.com/office/drawing/2014/main" id="{2052610F-46A8-3133-5F44-7FF787D792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449" y="-142023"/>
            <a:ext cx="1958971" cy="2077851"/>
          </a:xfrm>
          <a:prstGeom prst="rect">
            <a:avLst/>
          </a:prstGeom>
        </p:spPr>
      </p:pic>
      <p:pic>
        <p:nvPicPr>
          <p:cNvPr id="9" name="Imagen 8" descr="Forma&#10;&#10;El contenido generado por IA puede ser incorrecto.">
            <a:extLst>
              <a:ext uri="{FF2B5EF4-FFF2-40B4-BE49-F238E27FC236}">
                <a16:creationId xmlns:a16="http://schemas.microsoft.com/office/drawing/2014/main" id="{5595B021-7049-76B0-409D-266E7691AF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3327" y="5108895"/>
            <a:ext cx="2079829" cy="2063016"/>
          </a:xfrm>
          <a:prstGeom prst="rect">
            <a:avLst/>
          </a:prstGeom>
        </p:spPr>
      </p:pic>
      <p:sp>
        <p:nvSpPr>
          <p:cNvPr id="6" name="Google Shape;231;p25">
            <a:extLst>
              <a:ext uri="{FF2B5EF4-FFF2-40B4-BE49-F238E27FC236}">
                <a16:creationId xmlns:a16="http://schemas.microsoft.com/office/drawing/2014/main" id="{7DCBBD6E-051D-2B4E-6DB0-8F9BD44C3BA3}"/>
              </a:ext>
            </a:extLst>
          </p:cNvPr>
          <p:cNvSpPr/>
          <p:nvPr/>
        </p:nvSpPr>
        <p:spPr>
          <a:xfrm>
            <a:off x="0" y="0"/>
            <a:ext cx="3945815" cy="6858000"/>
          </a:xfrm>
          <a:custGeom>
            <a:avLst/>
            <a:gdLst/>
            <a:ahLst/>
            <a:cxnLst/>
            <a:rect l="l" t="t" r="r" b="b"/>
            <a:pathLst>
              <a:path w="3945815" h="6858000" extrusionOk="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solidFill>
            <a:schemeClr val="lt1"/>
          </a:solidFill>
          <a:ln w="9525" cap="flat" cmpd="sng">
            <a:solidFill>
              <a:srgbClr val="EFEFEF"/>
            </a:solidFill>
            <a:prstDash val="solid"/>
            <a:miter lim="800000"/>
            <a:headEnd type="none" w="sm" len="sm"/>
            <a:tailEnd type="none" w="sm" len="sm"/>
          </a:ln>
          <a:effectLst>
            <a:outerShdw blurRad="50800" dist="38100" algn="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 name="Google Shape;232;p25">
            <a:extLst>
              <a:ext uri="{FF2B5EF4-FFF2-40B4-BE49-F238E27FC236}">
                <a16:creationId xmlns:a16="http://schemas.microsoft.com/office/drawing/2014/main" id="{90DEB6B8-76F8-6C29-7362-300523B3DD10}"/>
              </a:ext>
            </a:extLst>
          </p:cNvPr>
          <p:cNvSpPr/>
          <p:nvPr/>
        </p:nvSpPr>
        <p:spPr>
          <a:xfrm>
            <a:off x="0" y="0"/>
            <a:ext cx="3936670" cy="6858000"/>
          </a:xfrm>
          <a:custGeom>
            <a:avLst/>
            <a:gdLst/>
            <a:ahLst/>
            <a:cxnLst/>
            <a:rect l="l" t="t" r="r" b="b"/>
            <a:pathLst>
              <a:path w="3936670" h="6858000" extrusionOk="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 name="Google Shape;233;p25">
            <a:extLst>
              <a:ext uri="{FF2B5EF4-FFF2-40B4-BE49-F238E27FC236}">
                <a16:creationId xmlns:a16="http://schemas.microsoft.com/office/drawing/2014/main" id="{7FD089D2-E381-DC8B-BC1E-CE13DD6F73FB}"/>
              </a:ext>
            </a:extLst>
          </p:cNvPr>
          <p:cNvSpPr/>
          <p:nvPr/>
        </p:nvSpPr>
        <p:spPr>
          <a:xfrm>
            <a:off x="0" y="1006856"/>
            <a:ext cx="128016" cy="653903"/>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 name="Google Shape;234;p25">
            <a:extLst>
              <a:ext uri="{FF2B5EF4-FFF2-40B4-BE49-F238E27FC236}">
                <a16:creationId xmlns:a16="http://schemas.microsoft.com/office/drawing/2014/main" id="{21348947-9059-4218-956B-DBF60BECC055}"/>
              </a:ext>
            </a:extLst>
          </p:cNvPr>
          <p:cNvSpPr/>
          <p:nvPr/>
        </p:nvSpPr>
        <p:spPr>
          <a:xfrm>
            <a:off x="438912" y="2089941"/>
            <a:ext cx="2834640"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4" name="Google Shape;235;p25">
            <a:extLst>
              <a:ext uri="{FF2B5EF4-FFF2-40B4-BE49-F238E27FC236}">
                <a16:creationId xmlns:a16="http://schemas.microsoft.com/office/drawing/2014/main" id="{6A720857-CC3B-0F49-DB77-F09B492F6E09}"/>
              </a:ext>
            </a:extLst>
          </p:cNvPr>
          <p:cNvSpPr/>
          <p:nvPr/>
        </p:nvSpPr>
        <p:spPr>
          <a:xfrm>
            <a:off x="9369896" y="779439"/>
            <a:ext cx="2605833" cy="5106085"/>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5" name="Google Shape;236;p25">
            <a:extLst>
              <a:ext uri="{FF2B5EF4-FFF2-40B4-BE49-F238E27FC236}">
                <a16:creationId xmlns:a16="http://schemas.microsoft.com/office/drawing/2014/main" id="{D21F0785-58D2-A95D-29CD-253C1C0254A3}"/>
              </a:ext>
            </a:extLst>
          </p:cNvPr>
          <p:cNvPicPr preferRelativeResize="0"/>
          <p:nvPr/>
        </p:nvPicPr>
        <p:blipFill rotWithShape="1">
          <a:blip r:embed="rId4">
            <a:alphaModFix/>
          </a:blip>
          <a:srcRect t="8012" r="-3" b="14946"/>
          <a:stretch/>
        </p:blipFill>
        <p:spPr>
          <a:xfrm>
            <a:off x="9692282" y="3429000"/>
            <a:ext cx="1961062" cy="2110524"/>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0784"/>
              </a:srgbClr>
            </a:outerShdw>
          </a:effectLst>
        </p:spPr>
      </p:pic>
      <p:pic>
        <p:nvPicPr>
          <p:cNvPr id="16" name="Google Shape;237;p25">
            <a:extLst>
              <a:ext uri="{FF2B5EF4-FFF2-40B4-BE49-F238E27FC236}">
                <a16:creationId xmlns:a16="http://schemas.microsoft.com/office/drawing/2014/main" id="{9646172B-DB14-73D2-5C4F-988E33F3145F}"/>
              </a:ext>
            </a:extLst>
          </p:cNvPr>
          <p:cNvPicPr preferRelativeResize="0"/>
          <p:nvPr/>
        </p:nvPicPr>
        <p:blipFill rotWithShape="1">
          <a:blip r:embed="rId5">
            <a:alphaModFix/>
          </a:blip>
          <a:srcRect l="5399" r="21563" b="4"/>
          <a:stretch/>
        </p:blipFill>
        <p:spPr>
          <a:xfrm>
            <a:off x="9792026" y="1238938"/>
            <a:ext cx="1961062" cy="1738582"/>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0784"/>
              </a:srgbClr>
            </a:outerShdw>
          </a:effectLst>
        </p:spPr>
      </p:pic>
      <p:sp>
        <p:nvSpPr>
          <p:cNvPr id="17" name="Google Shape;238;p25">
            <a:extLst>
              <a:ext uri="{FF2B5EF4-FFF2-40B4-BE49-F238E27FC236}">
                <a16:creationId xmlns:a16="http://schemas.microsoft.com/office/drawing/2014/main" id="{13579CD8-B779-2CF5-9BEC-93EE0C5617E3}"/>
              </a:ext>
            </a:extLst>
          </p:cNvPr>
          <p:cNvSpPr/>
          <p:nvPr/>
        </p:nvSpPr>
        <p:spPr>
          <a:xfrm>
            <a:off x="-31119" y="0"/>
            <a:ext cx="47205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8" name="Google Shape;239;p25">
            <a:extLst>
              <a:ext uri="{FF2B5EF4-FFF2-40B4-BE49-F238E27FC236}">
                <a16:creationId xmlns:a16="http://schemas.microsoft.com/office/drawing/2014/main" id="{8BED371D-884A-44FF-FF00-0208941DC28E}"/>
              </a:ext>
            </a:extLst>
          </p:cNvPr>
          <p:cNvSpPr txBox="1">
            <a:spLocks/>
          </p:cNvSpPr>
          <p:nvPr/>
        </p:nvSpPr>
        <p:spPr>
          <a:xfrm>
            <a:off x="1486636" y="417355"/>
            <a:ext cx="6978104" cy="1325700"/>
          </a:xfrm>
          <a:prstGeom prst="rect">
            <a:avLst/>
          </a:prstGeom>
          <a:noFill/>
          <a:ln>
            <a:noFill/>
          </a:ln>
        </p:spPr>
        <p:txBody>
          <a:bodyPr spcFirstLastPara="1" vert="horz" wrap="square" lIns="91425" tIns="45700" rIns="91425" bIns="45700" rtlCol="0" anchor="ctr"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0"/>
              </a:spcBef>
              <a:buClr>
                <a:srgbClr val="143C64"/>
              </a:buClr>
              <a:buSzPts val="4400"/>
              <a:buFont typeface="Helvetica Neue"/>
              <a:buNone/>
            </a:pPr>
            <a:r>
              <a:rPr lang="es-MX" sz="2800" b="1">
                <a:solidFill>
                  <a:schemeClr val="accent1"/>
                </a:solidFill>
                <a:latin typeface="Tahoma"/>
                <a:ea typeface="Tahoma"/>
                <a:cs typeface="Tahoma"/>
              </a:rPr>
              <a:t>Numeralia del proyecto piloto en Yucatán</a:t>
            </a:r>
          </a:p>
        </p:txBody>
      </p:sp>
      <p:grpSp>
        <p:nvGrpSpPr>
          <p:cNvPr id="19" name="Google Shape;240;p25">
            <a:extLst>
              <a:ext uri="{FF2B5EF4-FFF2-40B4-BE49-F238E27FC236}">
                <a16:creationId xmlns:a16="http://schemas.microsoft.com/office/drawing/2014/main" id="{5EB66609-7ABB-2D7D-D9B0-6F557884E8BB}"/>
              </a:ext>
            </a:extLst>
          </p:cNvPr>
          <p:cNvGrpSpPr/>
          <p:nvPr/>
        </p:nvGrpSpPr>
        <p:grpSpPr>
          <a:xfrm>
            <a:off x="1059867" y="1769047"/>
            <a:ext cx="6881902" cy="3949608"/>
            <a:chOff x="3545633" y="2230863"/>
            <a:chExt cx="6881902" cy="3949608"/>
          </a:xfrm>
        </p:grpSpPr>
        <p:sp>
          <p:nvSpPr>
            <p:cNvPr id="20" name="Google Shape;241;p25">
              <a:extLst>
                <a:ext uri="{FF2B5EF4-FFF2-40B4-BE49-F238E27FC236}">
                  <a16:creationId xmlns:a16="http://schemas.microsoft.com/office/drawing/2014/main" id="{514EA886-6259-3765-5DA3-7FD8798E78EA}"/>
                </a:ext>
              </a:extLst>
            </p:cNvPr>
            <p:cNvSpPr txBox="1"/>
            <p:nvPr/>
          </p:nvSpPr>
          <p:spPr>
            <a:xfrm>
              <a:off x="4634235" y="2380090"/>
              <a:ext cx="5793300" cy="37749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1070"/>
                <a:buFont typeface="Arial"/>
                <a:buNone/>
              </a:pPr>
              <a:r>
                <a:rPr lang="es-MX" sz="3100" b="0" i="0" u="none" strike="noStrike" cap="none">
                  <a:solidFill>
                    <a:srgbClr val="143C64"/>
                  </a:solidFill>
                  <a:latin typeface="Calibri"/>
                  <a:ea typeface="Calibri"/>
                  <a:cs typeface="Calibri"/>
                  <a:sym typeface="Calibri"/>
                </a:rPr>
                <a:t>43 escuelas</a:t>
              </a:r>
              <a:br>
                <a:rPr lang="es-MX" sz="3100" b="0" i="0" u="none" strike="noStrike" cap="none">
                  <a:solidFill>
                    <a:srgbClr val="143C64"/>
                  </a:solidFill>
                  <a:latin typeface="Calibri"/>
                  <a:ea typeface="Calibri"/>
                  <a:cs typeface="Calibri"/>
                  <a:sym typeface="Calibri"/>
                </a:rPr>
              </a:br>
              <a:br>
                <a:rPr lang="es-MX" sz="3100" b="0" i="0" u="none" strike="noStrike" cap="none">
                  <a:solidFill>
                    <a:srgbClr val="143C64"/>
                  </a:solidFill>
                  <a:latin typeface="Calibri"/>
                  <a:ea typeface="Calibri"/>
                  <a:cs typeface="Calibri"/>
                  <a:sym typeface="Calibri"/>
                </a:rPr>
              </a:br>
              <a:r>
                <a:rPr lang="es-MX" sz="3100" b="0" i="0" u="none" strike="noStrike" cap="none">
                  <a:solidFill>
                    <a:srgbClr val="143C64"/>
                  </a:solidFill>
                  <a:latin typeface="Calibri"/>
                  <a:ea typeface="Calibri"/>
                  <a:cs typeface="Calibri"/>
                  <a:sym typeface="Calibri"/>
                </a:rPr>
                <a:t>2,113 estudiantes</a:t>
              </a:r>
              <a:br>
                <a:rPr lang="es-MX" sz="3100" b="0" i="0" u="none" strike="noStrike" cap="none">
                  <a:solidFill>
                    <a:srgbClr val="143C64"/>
                  </a:solidFill>
                  <a:latin typeface="Calibri"/>
                  <a:ea typeface="Calibri"/>
                  <a:cs typeface="Calibri"/>
                  <a:sym typeface="Calibri"/>
                </a:rPr>
              </a:br>
              <a:br>
                <a:rPr lang="es-MX" sz="3100" b="0" i="0" u="none" strike="noStrike" cap="none">
                  <a:solidFill>
                    <a:srgbClr val="143C64"/>
                  </a:solidFill>
                  <a:latin typeface="Calibri"/>
                  <a:ea typeface="Calibri"/>
                  <a:cs typeface="Calibri"/>
                  <a:sym typeface="Calibri"/>
                </a:rPr>
              </a:br>
              <a:r>
                <a:rPr lang="es-MX" sz="3100" b="0" i="0" u="none" strike="noStrike" cap="none">
                  <a:solidFill>
                    <a:srgbClr val="143C64"/>
                  </a:solidFill>
                  <a:latin typeface="Calibri"/>
                  <a:ea typeface="Calibri"/>
                  <a:cs typeface="Calibri"/>
                  <a:sym typeface="Calibri"/>
                </a:rPr>
                <a:t>86 docentes</a:t>
              </a:r>
              <a:br>
                <a:rPr lang="es-MX" sz="3100" b="0" i="0" u="none" strike="noStrike" cap="none">
                  <a:solidFill>
                    <a:srgbClr val="143C64"/>
                  </a:solidFill>
                  <a:latin typeface="Calibri"/>
                  <a:ea typeface="Calibri"/>
                  <a:cs typeface="Calibri"/>
                  <a:sym typeface="Calibri"/>
                </a:rPr>
              </a:br>
              <a:br>
                <a:rPr lang="es-MX" sz="3100" b="0" i="0" u="none" strike="noStrike" cap="none">
                  <a:solidFill>
                    <a:srgbClr val="143C64"/>
                  </a:solidFill>
                  <a:latin typeface="Calibri"/>
                  <a:ea typeface="Calibri"/>
                  <a:cs typeface="Calibri"/>
                  <a:sym typeface="Calibri"/>
                </a:rPr>
              </a:br>
              <a:r>
                <a:rPr lang="es-MX" sz="3100" b="0" i="0" u="none" strike="noStrike" cap="none">
                  <a:solidFill>
                    <a:srgbClr val="143C64"/>
                  </a:solidFill>
                  <a:latin typeface="Calibri"/>
                  <a:ea typeface="Calibri"/>
                  <a:cs typeface="Calibri"/>
                  <a:sym typeface="Calibri"/>
                </a:rPr>
                <a:t>43</a:t>
              </a:r>
              <a:r>
                <a:rPr lang="es-MX" sz="3100" b="1" i="0" u="none" strike="noStrike" cap="none">
                  <a:solidFill>
                    <a:srgbClr val="143C64"/>
                  </a:solidFill>
                  <a:latin typeface="Calibri"/>
                  <a:ea typeface="Calibri"/>
                  <a:cs typeface="Calibri"/>
                  <a:sym typeface="Calibri"/>
                </a:rPr>
                <a:t> </a:t>
              </a:r>
              <a:r>
                <a:rPr lang="es-MX" sz="3100" b="0" i="0" u="none" strike="noStrike" cap="none">
                  <a:solidFill>
                    <a:srgbClr val="143C64"/>
                  </a:solidFill>
                  <a:latin typeface="Calibri"/>
                  <a:ea typeface="Calibri"/>
                  <a:cs typeface="Calibri"/>
                  <a:sym typeface="Calibri"/>
                </a:rPr>
                <a:t>figuras directivas</a:t>
              </a:r>
              <a:endParaRPr sz="3100">
                <a:solidFill>
                  <a:srgbClr val="143C64"/>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070"/>
                <a:buFont typeface="Arial"/>
                <a:buNone/>
              </a:pPr>
              <a:r>
                <a:rPr lang="es-MX" sz="3100" b="0" i="0" u="none" strike="noStrike" cap="none">
                  <a:solidFill>
                    <a:srgbClr val="143C64"/>
                  </a:solidFill>
                  <a:latin typeface="Calibri"/>
                  <a:ea typeface="Calibri"/>
                  <a:cs typeface="Calibri"/>
                  <a:sym typeface="Calibri"/>
                </a:rPr>
                <a:t>24 figuras de acompañamiento</a:t>
              </a:r>
              <a:endParaRPr sz="3100">
                <a:solidFill>
                  <a:srgbClr val="143C64"/>
                </a:solidFill>
                <a:latin typeface="Calibri"/>
                <a:ea typeface="Calibri"/>
                <a:cs typeface="Calibri"/>
                <a:sym typeface="Calibri"/>
              </a:endParaRPr>
            </a:p>
          </p:txBody>
        </p:sp>
        <p:grpSp>
          <p:nvGrpSpPr>
            <p:cNvPr id="21" name="Google Shape;242;p25">
              <a:extLst>
                <a:ext uri="{FF2B5EF4-FFF2-40B4-BE49-F238E27FC236}">
                  <a16:creationId xmlns:a16="http://schemas.microsoft.com/office/drawing/2014/main" id="{C1015DE4-4BC5-CBAA-4CBA-1E748463E931}"/>
                </a:ext>
              </a:extLst>
            </p:cNvPr>
            <p:cNvGrpSpPr/>
            <p:nvPr/>
          </p:nvGrpSpPr>
          <p:grpSpPr>
            <a:xfrm>
              <a:off x="3545633" y="2230863"/>
              <a:ext cx="857175" cy="3949608"/>
              <a:chOff x="911616" y="1924333"/>
              <a:chExt cx="720000" cy="3317546"/>
            </a:xfrm>
          </p:grpSpPr>
          <p:pic>
            <p:nvPicPr>
              <p:cNvPr id="22" name="Google Shape;243;p25">
                <a:extLst>
                  <a:ext uri="{FF2B5EF4-FFF2-40B4-BE49-F238E27FC236}">
                    <a16:creationId xmlns:a16="http://schemas.microsoft.com/office/drawing/2014/main" id="{006BD9FC-C320-5884-EF06-1FED4E06E67C}"/>
                  </a:ext>
                </a:extLst>
              </p:cNvPr>
              <p:cNvPicPr preferRelativeResize="0"/>
              <p:nvPr/>
            </p:nvPicPr>
            <p:blipFill rotWithShape="1">
              <a:blip r:embed="rId6">
                <a:alphaModFix/>
              </a:blip>
              <a:srcRect/>
              <a:stretch/>
            </p:blipFill>
            <p:spPr>
              <a:xfrm>
                <a:off x="911616" y="1924333"/>
                <a:ext cx="720000" cy="720000"/>
              </a:xfrm>
              <a:prstGeom prst="rect">
                <a:avLst/>
              </a:prstGeom>
              <a:noFill/>
              <a:ln>
                <a:noFill/>
              </a:ln>
            </p:spPr>
          </p:pic>
          <p:pic>
            <p:nvPicPr>
              <p:cNvPr id="23" name="Google Shape;244;p25">
                <a:extLst>
                  <a:ext uri="{FF2B5EF4-FFF2-40B4-BE49-F238E27FC236}">
                    <a16:creationId xmlns:a16="http://schemas.microsoft.com/office/drawing/2014/main" id="{6CE6D3E2-4D58-F67E-FA5E-019BCA3D82E6}"/>
                  </a:ext>
                </a:extLst>
              </p:cNvPr>
              <p:cNvPicPr preferRelativeResize="0"/>
              <p:nvPr/>
            </p:nvPicPr>
            <p:blipFill rotWithShape="1">
              <a:blip r:embed="rId7">
                <a:alphaModFix/>
              </a:blip>
              <a:srcRect/>
              <a:stretch/>
            </p:blipFill>
            <p:spPr>
              <a:xfrm>
                <a:off x="911616" y="2791052"/>
                <a:ext cx="720000" cy="720000"/>
              </a:xfrm>
              <a:prstGeom prst="rect">
                <a:avLst/>
              </a:prstGeom>
              <a:noFill/>
              <a:ln>
                <a:noFill/>
              </a:ln>
            </p:spPr>
          </p:pic>
          <p:pic>
            <p:nvPicPr>
              <p:cNvPr id="24" name="Google Shape;245;p25">
                <a:extLst>
                  <a:ext uri="{FF2B5EF4-FFF2-40B4-BE49-F238E27FC236}">
                    <a16:creationId xmlns:a16="http://schemas.microsoft.com/office/drawing/2014/main" id="{423E3F20-BD4C-F849-C8AB-65BAD0E6EB65}"/>
                  </a:ext>
                </a:extLst>
              </p:cNvPr>
              <p:cNvPicPr preferRelativeResize="0"/>
              <p:nvPr/>
            </p:nvPicPr>
            <p:blipFill rotWithShape="1">
              <a:blip r:embed="rId8">
                <a:alphaModFix/>
              </a:blip>
              <a:srcRect/>
              <a:stretch/>
            </p:blipFill>
            <p:spPr>
              <a:xfrm>
                <a:off x="911616" y="3660494"/>
                <a:ext cx="720000" cy="720000"/>
              </a:xfrm>
              <a:prstGeom prst="rect">
                <a:avLst/>
              </a:prstGeom>
              <a:noFill/>
              <a:ln>
                <a:noFill/>
              </a:ln>
            </p:spPr>
          </p:pic>
          <p:pic>
            <p:nvPicPr>
              <p:cNvPr id="25" name="Google Shape;246;p25">
                <a:extLst>
                  <a:ext uri="{FF2B5EF4-FFF2-40B4-BE49-F238E27FC236}">
                    <a16:creationId xmlns:a16="http://schemas.microsoft.com/office/drawing/2014/main" id="{5E1BF7F3-5B15-4572-B1C5-5B7B0A511C12}"/>
                  </a:ext>
                </a:extLst>
              </p:cNvPr>
              <p:cNvPicPr preferRelativeResize="0"/>
              <p:nvPr/>
            </p:nvPicPr>
            <p:blipFill rotWithShape="1">
              <a:blip r:embed="rId9">
                <a:alphaModFix/>
              </a:blip>
              <a:srcRect/>
              <a:stretch/>
            </p:blipFill>
            <p:spPr>
              <a:xfrm>
                <a:off x="911616" y="4521879"/>
                <a:ext cx="720000" cy="720000"/>
              </a:xfrm>
              <a:prstGeom prst="rect">
                <a:avLst/>
              </a:prstGeom>
              <a:noFill/>
              <a:ln>
                <a:noFill/>
              </a:ln>
            </p:spPr>
          </p:pic>
        </p:grpSp>
      </p:grpSp>
      <p:pic>
        <p:nvPicPr>
          <p:cNvPr id="11" name="Imagen 10" descr="Código QR&#10;&#10;El contenido generado por IA puede ser incorrecto.">
            <a:extLst>
              <a:ext uri="{FF2B5EF4-FFF2-40B4-BE49-F238E27FC236}">
                <a16:creationId xmlns:a16="http://schemas.microsoft.com/office/drawing/2014/main" id="{9D1B08E6-99E5-A773-9146-B91AE3707D9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74856" y="6073190"/>
            <a:ext cx="5461139" cy="849511"/>
          </a:xfrm>
          <a:prstGeom prst="rect">
            <a:avLst/>
          </a:prstGeom>
        </p:spPr>
      </p:pic>
      <p:pic>
        <p:nvPicPr>
          <p:cNvPr id="26" name="Imagen 25">
            <a:extLst>
              <a:ext uri="{FF2B5EF4-FFF2-40B4-BE49-F238E27FC236}">
                <a16:creationId xmlns:a16="http://schemas.microsoft.com/office/drawing/2014/main" id="{E68B57D4-36D3-EA02-F063-53B4F17EEB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13345"/>
            <a:ext cx="1683410" cy="1785568"/>
          </a:xfrm>
          <a:prstGeom prst="rect">
            <a:avLst/>
          </a:prstGeom>
        </p:spPr>
      </p:pic>
    </p:spTree>
    <p:extLst>
      <p:ext uri="{BB962C8B-B14F-4D97-AF65-F5344CB8AC3E}">
        <p14:creationId xmlns:p14="http://schemas.microsoft.com/office/powerpoint/2010/main" val="2949887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22A71-2E0D-DA10-ADD3-8038D505BD86}"/>
            </a:ext>
          </a:extLst>
        </p:cNvPr>
        <p:cNvGrpSpPr/>
        <p:nvPr/>
      </p:nvGrpSpPr>
      <p:grpSpPr>
        <a:xfrm>
          <a:off x="0" y="0"/>
          <a:ext cx="0" cy="0"/>
          <a:chOff x="0" y="0"/>
          <a:chExt cx="0" cy="0"/>
        </a:xfrm>
      </p:grpSpPr>
      <p:pic>
        <p:nvPicPr>
          <p:cNvPr id="7" name="Imagen 6">
            <a:extLst>
              <a:ext uri="{FF2B5EF4-FFF2-40B4-BE49-F238E27FC236}">
                <a16:creationId xmlns:a16="http://schemas.microsoft.com/office/drawing/2014/main" id="{4206A03B-C5F5-E3A2-8EFC-429C17320D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449" y="-142023"/>
            <a:ext cx="1958971" cy="2077851"/>
          </a:xfrm>
          <a:prstGeom prst="rect">
            <a:avLst/>
          </a:prstGeom>
        </p:spPr>
      </p:pic>
      <p:pic>
        <p:nvPicPr>
          <p:cNvPr id="9" name="Imagen 8" descr="Forma&#10;&#10;El contenido generado por IA puede ser incorrecto.">
            <a:extLst>
              <a:ext uri="{FF2B5EF4-FFF2-40B4-BE49-F238E27FC236}">
                <a16:creationId xmlns:a16="http://schemas.microsoft.com/office/drawing/2014/main" id="{D31BA6B4-C437-64F0-5445-C5F70E5336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1278" y="4002828"/>
            <a:ext cx="3232026" cy="3205899"/>
          </a:xfrm>
          <a:prstGeom prst="rect">
            <a:avLst/>
          </a:prstGeom>
        </p:spPr>
      </p:pic>
      <p:pic>
        <p:nvPicPr>
          <p:cNvPr id="11" name="Imagen 10" descr="Código QR&#10;&#10;El contenido generado por IA puede ser incorrecto.">
            <a:extLst>
              <a:ext uri="{FF2B5EF4-FFF2-40B4-BE49-F238E27FC236}">
                <a16:creationId xmlns:a16="http://schemas.microsoft.com/office/drawing/2014/main" id="{92C24B16-57DC-0697-6252-33709552C3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18585" y="6008489"/>
            <a:ext cx="5461139" cy="849511"/>
          </a:xfrm>
          <a:prstGeom prst="rect">
            <a:avLst/>
          </a:prstGeom>
        </p:spPr>
      </p:pic>
      <p:pic>
        <p:nvPicPr>
          <p:cNvPr id="13" name="Imagen 12" descr="Texto&#10;&#10;El contenido generado por IA puede ser incorrecto.">
            <a:extLst>
              <a:ext uri="{FF2B5EF4-FFF2-40B4-BE49-F238E27FC236}">
                <a16:creationId xmlns:a16="http://schemas.microsoft.com/office/drawing/2014/main" id="{10FC9E21-27F1-F14E-9BD4-631D9ED254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80503" y="253740"/>
            <a:ext cx="3108325" cy="1286327"/>
          </a:xfrm>
          <a:prstGeom prst="rect">
            <a:avLst/>
          </a:prstGeom>
        </p:spPr>
      </p:pic>
      <p:sp>
        <p:nvSpPr>
          <p:cNvPr id="2" name="CuadroTexto 1">
            <a:extLst>
              <a:ext uri="{FF2B5EF4-FFF2-40B4-BE49-F238E27FC236}">
                <a16:creationId xmlns:a16="http://schemas.microsoft.com/office/drawing/2014/main" id="{C0BCCFA5-80A8-9330-3371-85E9E439C0D3}"/>
              </a:ext>
            </a:extLst>
          </p:cNvPr>
          <p:cNvSpPr txBox="1"/>
          <p:nvPr/>
        </p:nvSpPr>
        <p:spPr>
          <a:xfrm>
            <a:off x="2105637" y="360727"/>
            <a:ext cx="6895641" cy="523220"/>
          </a:xfrm>
          <a:prstGeom prst="rect">
            <a:avLst/>
          </a:prstGeom>
          <a:noFill/>
        </p:spPr>
        <p:txBody>
          <a:bodyPr wrap="square" rtlCol="0">
            <a:spAutoFit/>
          </a:bodyPr>
          <a:lstStyle/>
          <a:p>
            <a:r>
              <a:rPr lang="es-MX" sz="2800" b="1">
                <a:solidFill>
                  <a:schemeClr val="accent1"/>
                </a:solidFill>
                <a:latin typeface="Tahoma" panose="020B0604030504040204" pitchFamily="34" charset="0"/>
                <a:ea typeface="Tahoma" panose="020B0604030504040204" pitchFamily="34" charset="0"/>
                <a:cs typeface="Tahoma" panose="020B0604030504040204" pitchFamily="34" charset="0"/>
              </a:rPr>
              <a:t>Crecimiento del Programa</a:t>
            </a:r>
          </a:p>
        </p:txBody>
      </p:sp>
      <p:sp>
        <p:nvSpPr>
          <p:cNvPr id="3" name="CuadroTexto 2">
            <a:extLst>
              <a:ext uri="{FF2B5EF4-FFF2-40B4-BE49-F238E27FC236}">
                <a16:creationId xmlns:a16="http://schemas.microsoft.com/office/drawing/2014/main" id="{FE4CCD15-A0B9-95CA-4544-102B7E8A252A}"/>
              </a:ext>
            </a:extLst>
          </p:cNvPr>
          <p:cNvSpPr txBox="1"/>
          <p:nvPr/>
        </p:nvSpPr>
        <p:spPr>
          <a:xfrm>
            <a:off x="1067010" y="1617632"/>
            <a:ext cx="9689284" cy="646331"/>
          </a:xfrm>
          <a:prstGeom prst="rect">
            <a:avLst/>
          </a:prstGeom>
          <a:noFill/>
        </p:spPr>
        <p:txBody>
          <a:bodyPr wrap="square" rtlCol="0">
            <a:spAutoFit/>
          </a:bodyPr>
          <a:lstStyle/>
          <a:p>
            <a:pPr algn="just"/>
            <a:r>
              <a:rPr lang="es-MX"/>
              <a:t>En el ciclo escolar 2024-2025, gracias a las alianzas con empresas, fundaciones y gobiernos locales, el programa continúo en Yucatán y tuvo un crecimiento hacia otros estados de México</a:t>
            </a:r>
          </a:p>
        </p:txBody>
      </p:sp>
      <p:pic>
        <p:nvPicPr>
          <p:cNvPr id="5" name="Imagen 4">
            <a:extLst>
              <a:ext uri="{FF2B5EF4-FFF2-40B4-BE49-F238E27FC236}">
                <a16:creationId xmlns:a16="http://schemas.microsoft.com/office/drawing/2014/main" id="{96DC69C9-652B-6537-D24F-1246BEFE2212}"/>
              </a:ext>
            </a:extLst>
          </p:cNvPr>
          <p:cNvPicPr>
            <a:picLocks noChangeAspect="1"/>
          </p:cNvPicPr>
          <p:nvPr/>
        </p:nvPicPr>
        <p:blipFill>
          <a:blip r:embed="rId6"/>
          <a:stretch>
            <a:fillRect/>
          </a:stretch>
        </p:blipFill>
        <p:spPr>
          <a:xfrm>
            <a:off x="5364697" y="2367881"/>
            <a:ext cx="1704963" cy="544228"/>
          </a:xfrm>
          <a:prstGeom prst="rect">
            <a:avLst/>
          </a:prstGeom>
        </p:spPr>
      </p:pic>
      <p:sp>
        <p:nvSpPr>
          <p:cNvPr id="6" name="CuadroTexto 5">
            <a:extLst>
              <a:ext uri="{FF2B5EF4-FFF2-40B4-BE49-F238E27FC236}">
                <a16:creationId xmlns:a16="http://schemas.microsoft.com/office/drawing/2014/main" id="{9E8EE68B-EF62-4CA8-7C0C-6459FAC5693A}"/>
              </a:ext>
            </a:extLst>
          </p:cNvPr>
          <p:cNvSpPr txBox="1"/>
          <p:nvPr/>
        </p:nvSpPr>
        <p:spPr>
          <a:xfrm>
            <a:off x="1278194" y="2674374"/>
            <a:ext cx="1498562" cy="369332"/>
          </a:xfrm>
          <a:prstGeom prst="rect">
            <a:avLst/>
          </a:prstGeom>
          <a:solidFill>
            <a:srgbClr val="008080"/>
          </a:solidFill>
        </p:spPr>
        <p:txBody>
          <a:bodyPr wrap="square" rtlCol="0">
            <a:spAutoFit/>
          </a:bodyPr>
          <a:lstStyle/>
          <a:p>
            <a:pPr algn="ctr"/>
            <a:r>
              <a:rPr lang="es-MX" b="1">
                <a:solidFill>
                  <a:schemeClr val="bg1"/>
                </a:solidFill>
              </a:rPr>
              <a:t>Yucatán</a:t>
            </a:r>
          </a:p>
        </p:txBody>
      </p:sp>
      <p:sp>
        <p:nvSpPr>
          <p:cNvPr id="8" name="CuadroTexto 7">
            <a:extLst>
              <a:ext uri="{FF2B5EF4-FFF2-40B4-BE49-F238E27FC236}">
                <a16:creationId xmlns:a16="http://schemas.microsoft.com/office/drawing/2014/main" id="{CEEAA9A3-2E74-C0DF-BCF8-0B7422D8FF8E}"/>
              </a:ext>
            </a:extLst>
          </p:cNvPr>
          <p:cNvSpPr txBox="1"/>
          <p:nvPr/>
        </p:nvSpPr>
        <p:spPr>
          <a:xfrm>
            <a:off x="1268556" y="3244334"/>
            <a:ext cx="1508200" cy="369332"/>
          </a:xfrm>
          <a:prstGeom prst="rect">
            <a:avLst/>
          </a:prstGeom>
          <a:solidFill>
            <a:srgbClr val="008080"/>
          </a:solidFill>
        </p:spPr>
        <p:txBody>
          <a:bodyPr wrap="square" rtlCol="0">
            <a:spAutoFit/>
          </a:bodyPr>
          <a:lstStyle/>
          <a:p>
            <a:pPr algn="ctr"/>
            <a:r>
              <a:rPr lang="es-MX" b="1">
                <a:solidFill>
                  <a:schemeClr val="bg1"/>
                </a:solidFill>
              </a:rPr>
              <a:t>Nuevo León</a:t>
            </a:r>
          </a:p>
        </p:txBody>
      </p:sp>
      <p:sp>
        <p:nvSpPr>
          <p:cNvPr id="10" name="CuadroTexto 9">
            <a:extLst>
              <a:ext uri="{FF2B5EF4-FFF2-40B4-BE49-F238E27FC236}">
                <a16:creationId xmlns:a16="http://schemas.microsoft.com/office/drawing/2014/main" id="{7FB8B728-6075-2D61-FF00-8280C87DAD29}"/>
              </a:ext>
            </a:extLst>
          </p:cNvPr>
          <p:cNvSpPr txBox="1"/>
          <p:nvPr/>
        </p:nvSpPr>
        <p:spPr>
          <a:xfrm>
            <a:off x="1268557" y="3882586"/>
            <a:ext cx="1508199" cy="369332"/>
          </a:xfrm>
          <a:prstGeom prst="rect">
            <a:avLst/>
          </a:prstGeom>
          <a:solidFill>
            <a:srgbClr val="008080"/>
          </a:solidFill>
        </p:spPr>
        <p:txBody>
          <a:bodyPr wrap="square" rtlCol="0">
            <a:spAutoFit/>
          </a:bodyPr>
          <a:lstStyle/>
          <a:p>
            <a:pPr algn="ctr"/>
            <a:r>
              <a:rPr lang="es-MX" b="1">
                <a:solidFill>
                  <a:schemeClr val="bg1"/>
                </a:solidFill>
              </a:rPr>
              <a:t>Zacatecas</a:t>
            </a:r>
          </a:p>
        </p:txBody>
      </p:sp>
      <p:sp>
        <p:nvSpPr>
          <p:cNvPr id="12" name="CuadroTexto 11">
            <a:extLst>
              <a:ext uri="{FF2B5EF4-FFF2-40B4-BE49-F238E27FC236}">
                <a16:creationId xmlns:a16="http://schemas.microsoft.com/office/drawing/2014/main" id="{F7751BD0-5625-000A-60F3-F4CD0C3D9955}"/>
              </a:ext>
            </a:extLst>
          </p:cNvPr>
          <p:cNvSpPr txBox="1"/>
          <p:nvPr/>
        </p:nvSpPr>
        <p:spPr>
          <a:xfrm>
            <a:off x="1286201" y="4433429"/>
            <a:ext cx="1490555" cy="369332"/>
          </a:xfrm>
          <a:prstGeom prst="rect">
            <a:avLst/>
          </a:prstGeom>
          <a:solidFill>
            <a:srgbClr val="008080"/>
          </a:solidFill>
        </p:spPr>
        <p:txBody>
          <a:bodyPr wrap="square" rtlCol="0">
            <a:spAutoFit/>
          </a:bodyPr>
          <a:lstStyle/>
          <a:p>
            <a:pPr algn="ctr"/>
            <a:r>
              <a:rPr lang="es-MX" b="1">
                <a:solidFill>
                  <a:schemeClr val="bg1"/>
                </a:solidFill>
              </a:rPr>
              <a:t>Sonora</a:t>
            </a:r>
          </a:p>
        </p:txBody>
      </p:sp>
      <p:sp>
        <p:nvSpPr>
          <p:cNvPr id="14" name="CuadroTexto 13">
            <a:extLst>
              <a:ext uri="{FF2B5EF4-FFF2-40B4-BE49-F238E27FC236}">
                <a16:creationId xmlns:a16="http://schemas.microsoft.com/office/drawing/2014/main" id="{CB748562-BD88-7A31-6181-3D5C83DEA531}"/>
              </a:ext>
            </a:extLst>
          </p:cNvPr>
          <p:cNvSpPr txBox="1"/>
          <p:nvPr/>
        </p:nvSpPr>
        <p:spPr>
          <a:xfrm>
            <a:off x="1286201" y="4978242"/>
            <a:ext cx="1490555" cy="369332"/>
          </a:xfrm>
          <a:prstGeom prst="rect">
            <a:avLst/>
          </a:prstGeom>
          <a:solidFill>
            <a:srgbClr val="008080"/>
          </a:solidFill>
        </p:spPr>
        <p:txBody>
          <a:bodyPr wrap="square" rtlCol="0">
            <a:spAutoFit/>
          </a:bodyPr>
          <a:lstStyle/>
          <a:p>
            <a:pPr algn="ctr"/>
            <a:r>
              <a:rPr lang="es-MX" b="1">
                <a:solidFill>
                  <a:schemeClr val="bg1"/>
                </a:solidFill>
              </a:rPr>
              <a:t>Chihuahua</a:t>
            </a:r>
          </a:p>
        </p:txBody>
      </p:sp>
      <p:pic>
        <p:nvPicPr>
          <p:cNvPr id="15" name="imageSelected0">
            <a:extLst>
              <a:ext uri="{FF2B5EF4-FFF2-40B4-BE49-F238E27FC236}">
                <a16:creationId xmlns:a16="http://schemas.microsoft.com/office/drawing/2014/main" id="{559C4155-0D5D-9F5F-03C8-DEBF9B71E194}"/>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873074" y="3700771"/>
            <a:ext cx="1501620" cy="663752"/>
          </a:xfrm>
          <a:prstGeom prst="rect">
            <a:avLst/>
          </a:prstGeom>
          <a:solidFill>
            <a:schemeClr val="bg1"/>
          </a:solidFill>
          <a:ln>
            <a:noFill/>
          </a:ln>
        </p:spPr>
      </p:pic>
      <p:pic>
        <p:nvPicPr>
          <p:cNvPr id="16" name="7 Imagen">
            <a:extLst>
              <a:ext uri="{FF2B5EF4-FFF2-40B4-BE49-F238E27FC236}">
                <a16:creationId xmlns:a16="http://schemas.microsoft.com/office/drawing/2014/main" id="{E3C56F2D-B19D-2C99-D6C4-185F3F3546B4}"/>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 t="1" r="50426" b="4994"/>
          <a:stretch/>
        </p:blipFill>
        <p:spPr>
          <a:xfrm>
            <a:off x="6825000" y="3728134"/>
            <a:ext cx="2588874" cy="638726"/>
          </a:xfrm>
          <a:prstGeom prst="rect">
            <a:avLst/>
          </a:prstGeom>
          <a:solidFill>
            <a:schemeClr val="bg1"/>
          </a:solidFill>
        </p:spPr>
      </p:pic>
      <p:pic>
        <p:nvPicPr>
          <p:cNvPr id="17" name="Picture 2" descr="Secretaría de Educación y Deporte | Chihuahua">
            <a:extLst>
              <a:ext uri="{FF2B5EF4-FFF2-40B4-BE49-F238E27FC236}">
                <a16:creationId xmlns:a16="http://schemas.microsoft.com/office/drawing/2014/main" id="{5BC435E9-57F6-9341-9793-9CD01E4C9C6C}"/>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26232" b="30428"/>
          <a:stretch/>
        </p:blipFill>
        <p:spPr bwMode="auto">
          <a:xfrm>
            <a:off x="8478058" y="4594976"/>
            <a:ext cx="1748149" cy="757650"/>
          </a:xfrm>
          <a:prstGeom prst="rect">
            <a:avLst/>
          </a:prstGeom>
          <a:noFill/>
          <a:extLst>
            <a:ext uri="{909E8E84-426E-40DD-AFC4-6F175D3DCCD1}">
              <a14:hiddenFill xmlns:a14="http://schemas.microsoft.com/office/drawing/2010/main">
                <a:solidFill>
                  <a:srgbClr val="FFFFFF"/>
                </a:solidFill>
              </a14:hiddenFill>
            </a:ext>
          </a:extLst>
        </p:spPr>
      </p:pic>
      <p:pic>
        <p:nvPicPr>
          <p:cNvPr id="21" name="Imagen 20" descr="Texto&#10;&#10;Descripción generada automáticamente">
            <a:extLst>
              <a:ext uri="{FF2B5EF4-FFF2-40B4-BE49-F238E27FC236}">
                <a16:creationId xmlns:a16="http://schemas.microsoft.com/office/drawing/2014/main" id="{BB0E54E1-35EB-3D0D-C4B2-EAA0E329EAEB}"/>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134969" y="3630763"/>
            <a:ext cx="2237685" cy="715728"/>
          </a:xfrm>
          <a:prstGeom prst="rect">
            <a:avLst/>
          </a:prstGeom>
          <a:noFill/>
          <a:ln>
            <a:noFill/>
          </a:ln>
        </p:spPr>
      </p:pic>
      <p:pic>
        <p:nvPicPr>
          <p:cNvPr id="4" name="Imagen 3" descr="Secretaría de Educación de Nuevo León">
            <a:extLst>
              <a:ext uri="{FF2B5EF4-FFF2-40B4-BE49-F238E27FC236}">
                <a16:creationId xmlns:a16="http://schemas.microsoft.com/office/drawing/2014/main" id="{5E6B91CB-0680-D4DC-67B5-677A7B0951DA}"/>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651661" y="3434686"/>
            <a:ext cx="1079113" cy="1055370"/>
          </a:xfrm>
          <a:prstGeom prst="rect">
            <a:avLst/>
          </a:prstGeom>
          <a:noFill/>
          <a:ln>
            <a:noFill/>
          </a:ln>
        </p:spPr>
      </p:pic>
      <p:pic>
        <p:nvPicPr>
          <p:cNvPr id="22" name="Picture 3">
            <a:extLst>
              <a:ext uri="{FF2B5EF4-FFF2-40B4-BE49-F238E27FC236}">
                <a16:creationId xmlns:a16="http://schemas.microsoft.com/office/drawing/2014/main" id="{B68B4693-7D62-3139-1344-593A555B9F0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107685" y="2384951"/>
            <a:ext cx="2103440" cy="693751"/>
          </a:xfrm>
          <a:prstGeom prst="rect">
            <a:avLst/>
          </a:prstGeom>
        </p:spPr>
      </p:pic>
      <p:pic>
        <p:nvPicPr>
          <p:cNvPr id="23" name="Imagen 22" descr="Imagen que contiene Diagrama&#10;&#10;Descripción generada automáticamente">
            <a:extLst>
              <a:ext uri="{FF2B5EF4-FFF2-40B4-BE49-F238E27FC236}">
                <a16:creationId xmlns:a16="http://schemas.microsoft.com/office/drawing/2014/main" id="{989FB24E-B500-9DD8-F94B-ED2967F32DFD}"/>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0453925" y="2385022"/>
            <a:ext cx="1404691" cy="583798"/>
          </a:xfrm>
          <a:prstGeom prst="rect">
            <a:avLst/>
          </a:prstGeom>
          <a:noFill/>
          <a:ln>
            <a:noFill/>
          </a:ln>
        </p:spPr>
      </p:pic>
      <p:pic>
        <p:nvPicPr>
          <p:cNvPr id="24" name="Imagen 23" descr="Logotipo&#10;&#10;El contenido generado por IA puede ser incorrecto.">
            <a:extLst>
              <a:ext uri="{FF2B5EF4-FFF2-40B4-BE49-F238E27FC236}">
                <a16:creationId xmlns:a16="http://schemas.microsoft.com/office/drawing/2014/main" id="{6DF1810C-585C-3801-9137-FE12A8EDC23D}"/>
              </a:ext>
            </a:extLst>
          </p:cNvPr>
          <p:cNvPicPr>
            <a:picLocks noChangeAspect="1"/>
          </p:cNvPicPr>
          <p:nvPr/>
        </p:nvPicPr>
        <p:blipFill>
          <a:blip r:embed="rId14"/>
          <a:stretch>
            <a:fillRect/>
          </a:stretch>
        </p:blipFill>
        <p:spPr>
          <a:xfrm>
            <a:off x="7260032" y="2318670"/>
            <a:ext cx="3053396" cy="710986"/>
          </a:xfrm>
          <a:prstGeom prst="rect">
            <a:avLst/>
          </a:prstGeom>
        </p:spPr>
      </p:pic>
    </p:spTree>
    <p:extLst>
      <p:ext uri="{BB962C8B-B14F-4D97-AF65-F5344CB8AC3E}">
        <p14:creationId xmlns:p14="http://schemas.microsoft.com/office/powerpoint/2010/main" val="2036573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535D0-80F6-F064-8101-9C04865E443F}"/>
            </a:ext>
          </a:extLst>
        </p:cNvPr>
        <p:cNvGrpSpPr/>
        <p:nvPr/>
      </p:nvGrpSpPr>
      <p:grpSpPr>
        <a:xfrm>
          <a:off x="0" y="0"/>
          <a:ext cx="0" cy="0"/>
          <a:chOff x="0" y="0"/>
          <a:chExt cx="0" cy="0"/>
        </a:xfrm>
      </p:grpSpPr>
      <p:pic>
        <p:nvPicPr>
          <p:cNvPr id="7" name="Imagen 6">
            <a:extLst>
              <a:ext uri="{FF2B5EF4-FFF2-40B4-BE49-F238E27FC236}">
                <a16:creationId xmlns:a16="http://schemas.microsoft.com/office/drawing/2014/main" id="{F08A54B4-2308-8F63-60C2-933EE2177A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449" y="-142023"/>
            <a:ext cx="1958971" cy="2077851"/>
          </a:xfrm>
          <a:prstGeom prst="rect">
            <a:avLst/>
          </a:prstGeom>
        </p:spPr>
      </p:pic>
      <p:pic>
        <p:nvPicPr>
          <p:cNvPr id="9" name="Imagen 8" descr="Forma&#10;&#10;El contenido generado por IA puede ser incorrecto.">
            <a:extLst>
              <a:ext uri="{FF2B5EF4-FFF2-40B4-BE49-F238E27FC236}">
                <a16:creationId xmlns:a16="http://schemas.microsoft.com/office/drawing/2014/main" id="{AAB9572A-1AC4-9BED-023B-9552E5C8CB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1278" y="4002828"/>
            <a:ext cx="3232026" cy="3205899"/>
          </a:xfrm>
          <a:prstGeom prst="rect">
            <a:avLst/>
          </a:prstGeom>
        </p:spPr>
      </p:pic>
      <p:pic>
        <p:nvPicPr>
          <p:cNvPr id="11" name="Imagen 10" descr="Código QR&#10;&#10;El contenido generado por IA puede ser incorrecto.">
            <a:extLst>
              <a:ext uri="{FF2B5EF4-FFF2-40B4-BE49-F238E27FC236}">
                <a16:creationId xmlns:a16="http://schemas.microsoft.com/office/drawing/2014/main" id="{CD580D99-78D2-50B5-03D4-CF8F3F83D0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18585" y="6008489"/>
            <a:ext cx="5461139" cy="849511"/>
          </a:xfrm>
          <a:prstGeom prst="rect">
            <a:avLst/>
          </a:prstGeom>
        </p:spPr>
      </p:pic>
      <p:pic>
        <p:nvPicPr>
          <p:cNvPr id="13" name="Imagen 12" descr="Texto&#10;&#10;El contenido generado por IA puede ser incorrecto.">
            <a:extLst>
              <a:ext uri="{FF2B5EF4-FFF2-40B4-BE49-F238E27FC236}">
                <a16:creationId xmlns:a16="http://schemas.microsoft.com/office/drawing/2014/main" id="{855C23FE-D2FB-BA9D-075F-DAC5606CFB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80503" y="253740"/>
            <a:ext cx="3108325" cy="1286327"/>
          </a:xfrm>
          <a:prstGeom prst="rect">
            <a:avLst/>
          </a:prstGeom>
        </p:spPr>
      </p:pic>
      <p:sp>
        <p:nvSpPr>
          <p:cNvPr id="2" name="CuadroTexto 1">
            <a:extLst>
              <a:ext uri="{FF2B5EF4-FFF2-40B4-BE49-F238E27FC236}">
                <a16:creationId xmlns:a16="http://schemas.microsoft.com/office/drawing/2014/main" id="{5649642D-FFC0-1BEF-5189-EFB462276AA4}"/>
              </a:ext>
            </a:extLst>
          </p:cNvPr>
          <p:cNvSpPr txBox="1"/>
          <p:nvPr/>
        </p:nvSpPr>
        <p:spPr>
          <a:xfrm>
            <a:off x="2105637" y="360727"/>
            <a:ext cx="6895641" cy="523220"/>
          </a:xfrm>
          <a:prstGeom prst="rect">
            <a:avLst/>
          </a:prstGeom>
          <a:noFill/>
        </p:spPr>
        <p:txBody>
          <a:bodyPr wrap="square" rtlCol="0">
            <a:spAutoFit/>
          </a:bodyPr>
          <a:lstStyle/>
          <a:p>
            <a:r>
              <a:rPr lang="es-MX" sz="2800" b="1">
                <a:solidFill>
                  <a:schemeClr val="accent1"/>
                </a:solidFill>
                <a:latin typeface="Tahoma" panose="020B0604030504040204" pitchFamily="34" charset="0"/>
                <a:ea typeface="Tahoma" panose="020B0604030504040204" pitchFamily="34" charset="0"/>
                <a:cs typeface="Tahoma" panose="020B0604030504040204" pitchFamily="34" charset="0"/>
              </a:rPr>
              <a:t>PREST Math en México</a:t>
            </a:r>
          </a:p>
        </p:txBody>
      </p:sp>
      <p:pic>
        <p:nvPicPr>
          <p:cNvPr id="5" name="Imagen 4" descr="Mapa&#10;&#10;El contenido generado por IA puede ser incorrecto.">
            <a:extLst>
              <a:ext uri="{FF2B5EF4-FFF2-40B4-BE49-F238E27FC236}">
                <a16:creationId xmlns:a16="http://schemas.microsoft.com/office/drawing/2014/main" id="{2CDE254F-1496-995D-2B8D-A121B39108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23497" y="1300925"/>
            <a:ext cx="7818792" cy="4707564"/>
          </a:xfrm>
          <a:prstGeom prst="rect">
            <a:avLst/>
          </a:prstGeom>
        </p:spPr>
      </p:pic>
      <p:cxnSp>
        <p:nvCxnSpPr>
          <p:cNvPr id="15" name="Conector recto de flecha 14">
            <a:extLst>
              <a:ext uri="{FF2B5EF4-FFF2-40B4-BE49-F238E27FC236}">
                <a16:creationId xmlns:a16="http://schemas.microsoft.com/office/drawing/2014/main" id="{0EC5F039-47E2-E20C-DC60-9290B79FC304}"/>
              </a:ext>
            </a:extLst>
          </p:cNvPr>
          <p:cNvCxnSpPr/>
          <p:nvPr/>
        </p:nvCxnSpPr>
        <p:spPr>
          <a:xfrm flipV="1">
            <a:off x="4278385" y="1522274"/>
            <a:ext cx="444616" cy="37114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8" name="CuadroTexto 17">
            <a:extLst>
              <a:ext uri="{FF2B5EF4-FFF2-40B4-BE49-F238E27FC236}">
                <a16:creationId xmlns:a16="http://schemas.microsoft.com/office/drawing/2014/main" id="{C8D76050-0764-17A8-F0F9-FF4AE65880C6}"/>
              </a:ext>
            </a:extLst>
          </p:cNvPr>
          <p:cNvSpPr txBox="1"/>
          <p:nvPr/>
        </p:nvSpPr>
        <p:spPr>
          <a:xfrm>
            <a:off x="4468689" y="787147"/>
            <a:ext cx="2048762" cy="861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000" b="1"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Sonora:</a:t>
            </a:r>
            <a:r>
              <a:rPr kumimoji="0" lang="es-MX"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s-MX" sz="1000">
                <a:solidFill>
                  <a:prstClr val="black"/>
                </a:solidFill>
                <a:latin typeface="Tahoma" panose="020B0604030504040204" pitchFamily="34" charset="0"/>
                <a:ea typeface="Tahoma" panose="020B0604030504040204" pitchFamily="34" charset="0"/>
                <a:cs typeface="Tahoma" panose="020B0604030504040204" pitchFamily="34" charset="0"/>
              </a:rPr>
              <a:t>17</a:t>
            </a:r>
            <a:r>
              <a:rPr kumimoji="0" lang="es-MX"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docentes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s-MX"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13 directore, 2 supervisores, 2 jefes de sector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s-MX"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337 estudiantes de gradio1</a:t>
            </a:r>
          </a:p>
        </p:txBody>
      </p:sp>
      <p:cxnSp>
        <p:nvCxnSpPr>
          <p:cNvPr id="19" name="Conector recto de flecha 18">
            <a:extLst>
              <a:ext uri="{FF2B5EF4-FFF2-40B4-BE49-F238E27FC236}">
                <a16:creationId xmlns:a16="http://schemas.microsoft.com/office/drawing/2014/main" id="{7841F4D0-06AA-363A-64C3-B32519B15FA7}"/>
              </a:ext>
            </a:extLst>
          </p:cNvPr>
          <p:cNvCxnSpPr>
            <a:cxnSpLocks/>
          </p:cNvCxnSpPr>
          <p:nvPr/>
        </p:nvCxnSpPr>
        <p:spPr>
          <a:xfrm flipV="1">
            <a:off x="5636867" y="1875816"/>
            <a:ext cx="596026" cy="44189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0" name="CuadroTexto 19">
            <a:extLst>
              <a:ext uri="{FF2B5EF4-FFF2-40B4-BE49-F238E27FC236}">
                <a16:creationId xmlns:a16="http://schemas.microsoft.com/office/drawing/2014/main" id="{30E1D86C-F1EC-F2F6-3664-2877433F8C12}"/>
              </a:ext>
            </a:extLst>
          </p:cNvPr>
          <p:cNvSpPr txBox="1"/>
          <p:nvPr/>
        </p:nvSpPr>
        <p:spPr>
          <a:xfrm>
            <a:off x="6456802" y="1454268"/>
            <a:ext cx="204876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000" b="1"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Chihuahua:</a:t>
            </a:r>
            <a:r>
              <a:rPr kumimoji="0" lang="es-MX"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s-MX" sz="1000">
                <a:solidFill>
                  <a:prstClr val="black"/>
                </a:solidFill>
                <a:latin typeface="Tahoma" panose="020B0604030504040204" pitchFamily="34" charset="0"/>
                <a:ea typeface="Tahoma" panose="020B0604030504040204" pitchFamily="34" charset="0"/>
                <a:cs typeface="Tahoma" panose="020B0604030504040204" pitchFamily="34" charset="0"/>
              </a:rPr>
              <a:t>17</a:t>
            </a:r>
            <a:r>
              <a:rPr kumimoji="0" lang="es-MX"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docentes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s-MX"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17 directore, 3 supervisores, 1 jefe de sector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s-MX"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114 estudiantes de grado 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2" name="CuadroTexto 21">
            <a:extLst>
              <a:ext uri="{FF2B5EF4-FFF2-40B4-BE49-F238E27FC236}">
                <a16:creationId xmlns:a16="http://schemas.microsoft.com/office/drawing/2014/main" id="{B042B30A-DD13-40B4-2D50-58EFECD3ED3B}"/>
              </a:ext>
            </a:extLst>
          </p:cNvPr>
          <p:cNvSpPr txBox="1"/>
          <p:nvPr/>
        </p:nvSpPr>
        <p:spPr>
          <a:xfrm>
            <a:off x="3011450" y="4257699"/>
            <a:ext cx="204876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000" b="1"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Zacatecas:</a:t>
            </a:r>
            <a:r>
              <a:rPr kumimoji="0" lang="es-MX"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s-MX" sz="1000">
                <a:solidFill>
                  <a:prstClr val="black"/>
                </a:solidFill>
                <a:latin typeface="Tahoma" panose="020B0604030504040204" pitchFamily="34" charset="0"/>
                <a:ea typeface="Tahoma" panose="020B0604030504040204" pitchFamily="34" charset="0"/>
                <a:cs typeface="Tahoma" panose="020B0604030504040204" pitchFamily="34" charset="0"/>
              </a:rPr>
              <a:t>14</a:t>
            </a:r>
            <a:r>
              <a:rPr kumimoji="0" lang="es-MX"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docentes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s-MX"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14 directore, 1 supervisores, 1 jefe de región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s-MX" sz="1000">
                <a:solidFill>
                  <a:prstClr val="black"/>
                </a:solidFill>
                <a:latin typeface="Tahoma" panose="020B0604030504040204" pitchFamily="34" charset="0"/>
                <a:ea typeface="Tahoma" panose="020B0604030504040204" pitchFamily="34" charset="0"/>
                <a:cs typeface="Tahoma" panose="020B0604030504040204" pitchFamily="34" charset="0"/>
              </a:rPr>
              <a:t>204 </a:t>
            </a:r>
            <a:r>
              <a:rPr kumimoji="0" lang="es-MX"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estudiantes de grado1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3" name="CuadroTexto 22">
            <a:extLst>
              <a:ext uri="{FF2B5EF4-FFF2-40B4-BE49-F238E27FC236}">
                <a16:creationId xmlns:a16="http://schemas.microsoft.com/office/drawing/2014/main" id="{A5F9B55E-8BE9-857B-174D-EBF9C3D07248}"/>
              </a:ext>
            </a:extLst>
          </p:cNvPr>
          <p:cNvSpPr txBox="1"/>
          <p:nvPr/>
        </p:nvSpPr>
        <p:spPr>
          <a:xfrm>
            <a:off x="7233196" y="2492264"/>
            <a:ext cx="2048762" cy="11695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000" b="1">
                <a:solidFill>
                  <a:prstClr val="black"/>
                </a:solidFill>
                <a:latin typeface="Tahoma" panose="020B0604030504040204" pitchFamily="34" charset="0"/>
                <a:ea typeface="Tahoma" panose="020B0604030504040204" pitchFamily="34" charset="0"/>
                <a:cs typeface="Tahoma" panose="020B0604030504040204" pitchFamily="34" charset="0"/>
              </a:rPr>
              <a:t>Nuevo León</a:t>
            </a:r>
            <a:endParaRPr kumimoji="0" lang="es-MX"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s-MX" sz="1000">
                <a:solidFill>
                  <a:prstClr val="black"/>
                </a:solidFill>
                <a:latin typeface="Tahoma" panose="020B0604030504040204" pitchFamily="34" charset="0"/>
                <a:ea typeface="Tahoma" panose="020B0604030504040204" pitchFamily="34" charset="0"/>
                <a:cs typeface="Tahoma" panose="020B0604030504040204" pitchFamily="34" charset="0"/>
              </a:rPr>
              <a:t>3,512</a:t>
            </a:r>
            <a:r>
              <a:rPr kumimoji="0" lang="es-MX"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docentes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s-MX"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Mas de 500 directores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s-MX"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111,526 estudiantes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s-MX" sz="1000">
                <a:solidFill>
                  <a:prstClr val="black"/>
                </a:solidFill>
                <a:latin typeface="Tahoma" panose="020B0604030504040204" pitchFamily="34" charset="0"/>
                <a:ea typeface="Tahoma" panose="020B0604030504040204" pitchFamily="34" charset="0"/>
                <a:cs typeface="Tahoma" panose="020B0604030504040204" pitchFamily="34" charset="0"/>
              </a:rPr>
              <a:t>Grados, 3º,4º, 5º y 6o</a:t>
            </a:r>
            <a:endParaRPr kumimoji="0" lang="es-MX"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s-MX" sz="1000">
                <a:solidFill>
                  <a:prstClr val="black"/>
                </a:solidFill>
                <a:latin typeface="Tahoma" panose="020B0604030504040204" pitchFamily="34" charset="0"/>
                <a:ea typeface="Tahoma" panose="020B0604030504040204" pitchFamily="34" charset="0"/>
                <a:cs typeface="Tahoma" panose="020B0604030504040204" pitchFamily="34" charset="0"/>
              </a:rPr>
              <a:t>367 escuelas</a:t>
            </a:r>
            <a:endParaRPr kumimoji="0" lang="es-MX"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4" name="CuadroTexto 23">
            <a:extLst>
              <a:ext uri="{FF2B5EF4-FFF2-40B4-BE49-F238E27FC236}">
                <a16:creationId xmlns:a16="http://schemas.microsoft.com/office/drawing/2014/main" id="{4D5C4A20-3842-104C-5BD6-0723E58BE900}"/>
              </a:ext>
            </a:extLst>
          </p:cNvPr>
          <p:cNvSpPr txBox="1"/>
          <p:nvPr/>
        </p:nvSpPr>
        <p:spPr>
          <a:xfrm>
            <a:off x="9810625" y="3258713"/>
            <a:ext cx="1422234" cy="11695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000" b="1"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Yucatán:</a:t>
            </a:r>
            <a:r>
              <a:rPr kumimoji="0" lang="es-MX"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s-MX"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199 docentes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s-MX"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72 directores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s-MX"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5 138 estudiantes de grado1 y 2</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s-MX" sz="1000">
                <a:solidFill>
                  <a:prstClr val="black"/>
                </a:solidFill>
                <a:latin typeface="Tahoma" panose="020B0604030504040204" pitchFamily="34" charset="0"/>
                <a:ea typeface="Tahoma" panose="020B0604030504040204" pitchFamily="34" charset="0"/>
                <a:cs typeface="Tahoma" panose="020B0604030504040204" pitchFamily="34" charset="0"/>
              </a:rPr>
              <a:t>72 escuelas</a:t>
            </a:r>
            <a:endParaRPr kumimoji="0" lang="es-MX"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cxnSp>
        <p:nvCxnSpPr>
          <p:cNvPr id="25" name="Conector recto de flecha 24">
            <a:extLst>
              <a:ext uri="{FF2B5EF4-FFF2-40B4-BE49-F238E27FC236}">
                <a16:creationId xmlns:a16="http://schemas.microsoft.com/office/drawing/2014/main" id="{D6A9E97D-81D2-7BDB-BF86-8FECC074450D}"/>
              </a:ext>
            </a:extLst>
          </p:cNvPr>
          <p:cNvCxnSpPr>
            <a:cxnSpLocks/>
          </p:cNvCxnSpPr>
          <p:nvPr/>
        </p:nvCxnSpPr>
        <p:spPr>
          <a:xfrm flipV="1">
            <a:off x="6570826" y="2849102"/>
            <a:ext cx="662370" cy="23249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7" name="Conector recto de flecha 26">
            <a:extLst>
              <a:ext uri="{FF2B5EF4-FFF2-40B4-BE49-F238E27FC236}">
                <a16:creationId xmlns:a16="http://schemas.microsoft.com/office/drawing/2014/main" id="{71C41769-0E8F-6733-6542-044B489DEC84}"/>
              </a:ext>
            </a:extLst>
          </p:cNvPr>
          <p:cNvCxnSpPr>
            <a:cxnSpLocks/>
          </p:cNvCxnSpPr>
          <p:nvPr/>
        </p:nvCxnSpPr>
        <p:spPr>
          <a:xfrm flipV="1">
            <a:off x="9214599" y="3684148"/>
            <a:ext cx="596026" cy="44189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8" name="Conector recto de flecha 27">
            <a:extLst>
              <a:ext uri="{FF2B5EF4-FFF2-40B4-BE49-F238E27FC236}">
                <a16:creationId xmlns:a16="http://schemas.microsoft.com/office/drawing/2014/main" id="{D534A39A-73F9-C2C4-DA8A-D7AFF65C4BA4}"/>
              </a:ext>
            </a:extLst>
          </p:cNvPr>
          <p:cNvCxnSpPr>
            <a:cxnSpLocks/>
          </p:cNvCxnSpPr>
          <p:nvPr/>
        </p:nvCxnSpPr>
        <p:spPr>
          <a:xfrm flipH="1">
            <a:off x="4152550" y="3810842"/>
            <a:ext cx="1595615" cy="76388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3" name="CuadroTexto 2">
            <a:extLst>
              <a:ext uri="{FF2B5EF4-FFF2-40B4-BE49-F238E27FC236}">
                <a16:creationId xmlns:a16="http://schemas.microsoft.com/office/drawing/2014/main" id="{A7117CFC-A560-E52F-E468-1A46265B0800}"/>
              </a:ext>
            </a:extLst>
          </p:cNvPr>
          <p:cNvSpPr txBox="1"/>
          <p:nvPr/>
        </p:nvSpPr>
        <p:spPr>
          <a:xfrm>
            <a:off x="142554" y="2293105"/>
            <a:ext cx="2048762" cy="3016210"/>
          </a:xfrm>
          <a:prstGeom prst="rect">
            <a:avLst/>
          </a:prstGeom>
          <a:solidFill>
            <a:schemeClr val="accent1"/>
          </a:solidFill>
          <a:ln>
            <a:solidFill>
              <a:schemeClr val="accent1"/>
            </a:solidFill>
          </a:ln>
        </p:spPr>
        <p:txBody>
          <a:bodyPr wrap="square" rtlCol="0">
            <a:spAutoFit/>
          </a:bodyPr>
          <a:lstStyle/>
          <a:p>
            <a:r>
              <a:rPr lang="es-MX" sz="1400" b="1">
                <a:solidFill>
                  <a:srgbClr val="FFFFFF"/>
                </a:solidFill>
              </a:rPr>
              <a:t>Cifras</a:t>
            </a:r>
          </a:p>
          <a:p>
            <a:pPr marL="285750" indent="-285750">
              <a:buFont typeface="Arial" panose="020B0604020202020204" pitchFamily="34" charset="0"/>
              <a:buChar char="•"/>
            </a:pPr>
            <a:r>
              <a:rPr lang="es-MX" sz="1400">
                <a:solidFill>
                  <a:srgbClr val="FFFFFF"/>
                </a:solidFill>
              </a:rPr>
              <a:t>3,760 docentes</a:t>
            </a:r>
          </a:p>
          <a:p>
            <a:pPr marL="285750" indent="-285750">
              <a:buFont typeface="Arial" panose="020B0604020202020204" pitchFamily="34" charset="0"/>
              <a:buChar char="•"/>
            </a:pPr>
            <a:r>
              <a:rPr lang="es-MX" sz="1400">
                <a:solidFill>
                  <a:srgbClr val="FFFFFF"/>
                </a:solidFill>
              </a:rPr>
              <a:t>630 directivos y otras figuras educativas</a:t>
            </a:r>
          </a:p>
          <a:p>
            <a:pPr marL="285750" indent="-285750">
              <a:buFont typeface="Arial" panose="020B0604020202020204" pitchFamily="34" charset="0"/>
              <a:buChar char="•"/>
            </a:pPr>
            <a:r>
              <a:rPr lang="es-MX" sz="1400">
                <a:solidFill>
                  <a:srgbClr val="FFFFFF"/>
                </a:solidFill>
              </a:rPr>
              <a:t>117,319 estudiantes</a:t>
            </a:r>
          </a:p>
          <a:p>
            <a:pPr marL="285750" indent="-285750">
              <a:buFont typeface="Arial" panose="020B0604020202020204" pitchFamily="34" charset="0"/>
              <a:buChar char="•"/>
            </a:pPr>
            <a:endParaRPr lang="es-MX" sz="1400" b="1">
              <a:solidFill>
                <a:srgbClr val="FFFFFF"/>
              </a:solidFill>
            </a:endParaRPr>
          </a:p>
          <a:p>
            <a:r>
              <a:rPr lang="es-MX" sz="1400" b="1">
                <a:solidFill>
                  <a:srgbClr val="FFFFFF"/>
                </a:solidFill>
              </a:rPr>
              <a:t>Servicio Educativo:</a:t>
            </a:r>
          </a:p>
          <a:p>
            <a:r>
              <a:rPr lang="es-MX" sz="1400">
                <a:solidFill>
                  <a:srgbClr val="FFFFFF"/>
                </a:solidFill>
              </a:rPr>
              <a:t>*Educación  general</a:t>
            </a:r>
          </a:p>
          <a:p>
            <a:r>
              <a:rPr lang="es-MX" sz="1400">
                <a:solidFill>
                  <a:srgbClr val="FFFFFF"/>
                </a:solidFill>
              </a:rPr>
              <a:t>*Educación Indígena</a:t>
            </a:r>
          </a:p>
          <a:p>
            <a:r>
              <a:rPr lang="es-MX" sz="1400">
                <a:solidFill>
                  <a:srgbClr val="FFFFFF"/>
                </a:solidFill>
              </a:rPr>
              <a:t>*Multigrado</a:t>
            </a:r>
          </a:p>
          <a:p>
            <a:pPr marL="285750" indent="-285750">
              <a:buFont typeface="Arial" panose="020B0604020202020204" pitchFamily="34" charset="0"/>
              <a:buChar char="•"/>
            </a:pPr>
            <a:endParaRPr lang="es-MX" sz="1600">
              <a:solidFill>
                <a:srgbClr val="FFFFFF"/>
              </a:solidFill>
            </a:endParaRPr>
          </a:p>
          <a:p>
            <a:pPr marL="285750" indent="-285750">
              <a:buFont typeface="Arial" panose="020B0604020202020204" pitchFamily="34" charset="0"/>
              <a:buChar char="•"/>
            </a:pPr>
            <a:endParaRPr lang="es-MX" sz="2000">
              <a:solidFill>
                <a:srgbClr val="FFFFFF"/>
              </a:solidFill>
            </a:endParaRPr>
          </a:p>
        </p:txBody>
      </p:sp>
    </p:spTree>
    <p:extLst>
      <p:ext uri="{BB962C8B-B14F-4D97-AF65-F5344CB8AC3E}">
        <p14:creationId xmlns:p14="http://schemas.microsoft.com/office/powerpoint/2010/main" val="4017809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4">
          <a:extLst>
            <a:ext uri="{FF2B5EF4-FFF2-40B4-BE49-F238E27FC236}">
              <a16:creationId xmlns:a16="http://schemas.microsoft.com/office/drawing/2014/main" id="{9A804A80-7D76-B028-1A5A-1FAED9B51956}"/>
            </a:ext>
          </a:extLst>
        </p:cNvPr>
        <p:cNvGrpSpPr/>
        <p:nvPr/>
      </p:nvGrpSpPr>
      <p:grpSpPr>
        <a:xfrm>
          <a:off x="0" y="0"/>
          <a:ext cx="0" cy="0"/>
          <a:chOff x="0" y="0"/>
          <a:chExt cx="0" cy="0"/>
        </a:xfrm>
      </p:grpSpPr>
      <p:sp>
        <p:nvSpPr>
          <p:cNvPr id="165" name="Google Shape;165;p20">
            <a:extLst>
              <a:ext uri="{FF2B5EF4-FFF2-40B4-BE49-F238E27FC236}">
                <a16:creationId xmlns:a16="http://schemas.microsoft.com/office/drawing/2014/main" id="{D3456849-D1FD-0CBB-0628-068412CA15B0}"/>
              </a:ext>
            </a:extLst>
          </p:cNvPr>
          <p:cNvSpPr txBox="1">
            <a:spLocks noGrp="1"/>
          </p:cNvSpPr>
          <p:nvPr>
            <p:ph type="title"/>
          </p:nvPr>
        </p:nvSpPr>
        <p:spPr>
          <a:xfrm>
            <a:off x="1953936" y="34347"/>
            <a:ext cx="10515600" cy="1328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43C64"/>
              </a:buClr>
              <a:buSzPts val="4400"/>
              <a:buFont typeface="Helvetica Neue"/>
              <a:buNone/>
            </a:pPr>
            <a:r>
              <a:rPr lang="es-MX" sz="2800" b="1">
                <a:solidFill>
                  <a:schemeClr val="accent1"/>
                </a:solidFill>
                <a:latin typeface="Tahoma" panose="020B0604030504040204" pitchFamily="34" charset="0"/>
                <a:ea typeface="Tahoma" panose="020B0604030504040204" pitchFamily="34" charset="0"/>
                <a:cs typeface="Tahoma" panose="020B0604030504040204" pitchFamily="34" charset="0"/>
              </a:rPr>
              <a:t>Nuevo León</a:t>
            </a:r>
            <a:endParaRPr sz="2800" b="1">
              <a:solidFill>
                <a:schemeClr val="accent1"/>
              </a:solidFill>
              <a:latin typeface="Tahoma" panose="020B0604030504040204" pitchFamily="34" charset="0"/>
              <a:ea typeface="Tahoma" panose="020B0604030504040204" pitchFamily="34" charset="0"/>
              <a:cs typeface="Tahoma" panose="020B0604030504040204" pitchFamily="34" charset="0"/>
            </a:endParaRPr>
          </a:p>
        </p:txBody>
      </p:sp>
      <p:sp>
        <p:nvSpPr>
          <p:cNvPr id="2" name="CuadroTexto 1">
            <a:extLst>
              <a:ext uri="{FF2B5EF4-FFF2-40B4-BE49-F238E27FC236}">
                <a16:creationId xmlns:a16="http://schemas.microsoft.com/office/drawing/2014/main" id="{9E06335C-0F44-9715-1CC7-35CEE83C5B31}"/>
              </a:ext>
            </a:extLst>
          </p:cNvPr>
          <p:cNvSpPr txBox="1"/>
          <p:nvPr/>
        </p:nvSpPr>
        <p:spPr>
          <a:xfrm>
            <a:off x="1141408" y="1270070"/>
            <a:ext cx="5754207" cy="2800767"/>
          </a:xfrm>
          <a:prstGeom prst="rect">
            <a:avLst/>
          </a:prstGeom>
          <a:noFill/>
        </p:spPr>
        <p:txBody>
          <a:bodyPr wrap="square" lIns="91440" tIns="45720" rIns="91440" bIns="45720" rtlCol="0" anchor="t">
            <a:spAutoFit/>
          </a:bodyPr>
          <a:lstStyle/>
          <a:p>
            <a:pPr algn="just"/>
            <a:r>
              <a:rPr lang="es-MX" sz="1600"/>
              <a:t>En el estado de Nuevo León, PREST </a:t>
            </a:r>
            <a:r>
              <a:rPr lang="es-MX" sz="1600" err="1"/>
              <a:t>Math</a:t>
            </a:r>
            <a:r>
              <a:rPr lang="es-MX" sz="1600"/>
              <a:t> inició con una </a:t>
            </a:r>
            <a:r>
              <a:rPr lang="es-MX" sz="1600" b="1">
                <a:solidFill>
                  <a:schemeClr val="accent1"/>
                </a:solidFill>
              </a:rPr>
              <a:t>Estrategia de Remediación</a:t>
            </a:r>
            <a:r>
              <a:rPr lang="es-MX" sz="1600"/>
              <a:t>. </a:t>
            </a:r>
          </a:p>
          <a:p>
            <a:pPr algn="just"/>
            <a:endParaRPr lang="es-MX" sz="1600"/>
          </a:p>
          <a:p>
            <a:pPr algn="just"/>
            <a:r>
              <a:rPr lang="es-MX" sz="1600"/>
              <a:t>Su objetivo fue </a:t>
            </a:r>
            <a:r>
              <a:rPr lang="es-ES" sz="1600" b="1">
                <a:solidFill>
                  <a:schemeClr val="accent1"/>
                </a:solidFill>
              </a:rPr>
              <a:t>fortalecer los aprendizajes imprescindibles de matemáticas </a:t>
            </a:r>
            <a:r>
              <a:rPr lang="es-ES" sz="1600"/>
              <a:t>de estudiantes de 3o a  6o grado de 367 escuelas de educación primaria de Nuevo León. </a:t>
            </a:r>
          </a:p>
          <a:p>
            <a:pPr algn="just"/>
            <a:endParaRPr lang="es-ES" sz="1600"/>
          </a:p>
          <a:p>
            <a:pPr algn="just"/>
            <a:r>
              <a:rPr lang="es-ES" sz="1600"/>
              <a:t>En términos de cobertura ha sido el proceso más amplio, con procesos de formación para</a:t>
            </a:r>
            <a:r>
              <a:rPr lang="es-MX" sz="1600"/>
              <a:t> 3,512 docentes y más de 500 directores, supervisores, jefes de sector y otras figuras educativas.</a:t>
            </a:r>
            <a:endParaRPr lang="es-MX"/>
          </a:p>
        </p:txBody>
      </p:sp>
      <p:pic>
        <p:nvPicPr>
          <p:cNvPr id="3" name="Imagen 2">
            <a:extLst>
              <a:ext uri="{FF2B5EF4-FFF2-40B4-BE49-F238E27FC236}">
                <a16:creationId xmlns:a16="http://schemas.microsoft.com/office/drawing/2014/main" id="{EEE77A7E-C82F-1699-1DDB-A39740F37A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449" y="-142023"/>
            <a:ext cx="1958971" cy="2077851"/>
          </a:xfrm>
          <a:prstGeom prst="rect">
            <a:avLst/>
          </a:prstGeom>
        </p:spPr>
      </p:pic>
      <p:pic>
        <p:nvPicPr>
          <p:cNvPr id="4" name="Imagen 3" descr="Forma&#10;&#10;El contenido generado por IA puede ser incorrecto.">
            <a:extLst>
              <a:ext uri="{FF2B5EF4-FFF2-40B4-BE49-F238E27FC236}">
                <a16:creationId xmlns:a16="http://schemas.microsoft.com/office/drawing/2014/main" id="{75C6C718-6DB9-81BA-EE8D-2CA05A9C8F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01278" y="4002828"/>
            <a:ext cx="3232026" cy="3205899"/>
          </a:xfrm>
          <a:prstGeom prst="rect">
            <a:avLst/>
          </a:prstGeom>
        </p:spPr>
      </p:pic>
      <p:sp>
        <p:nvSpPr>
          <p:cNvPr id="5" name="Rectangle 2">
            <a:extLst>
              <a:ext uri="{FF2B5EF4-FFF2-40B4-BE49-F238E27FC236}">
                <a16:creationId xmlns:a16="http://schemas.microsoft.com/office/drawing/2014/main" id="{1B0BED34-58AD-B997-D0BA-19344EE8EA94}"/>
              </a:ext>
            </a:extLst>
          </p:cNvPr>
          <p:cNvSpPr>
            <a:spLocks noChangeArrowheads="1"/>
          </p:cNvSpPr>
          <p:nvPr/>
        </p:nvSpPr>
        <p:spPr bwMode="auto">
          <a:xfrm>
            <a:off x="1141408" y="4064220"/>
            <a:ext cx="5838093"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eaLnBrk="0" fontAlgn="base" hangingPunct="0">
              <a:spcBef>
                <a:spcPct val="0"/>
              </a:spcBef>
              <a:spcAft>
                <a:spcPct val="0"/>
              </a:spcAft>
            </a:pPr>
            <a:r>
              <a:rPr lang="es-MX" altLang="es-MX" sz="1600"/>
              <a:t>La Estrategia </a:t>
            </a:r>
            <a:r>
              <a:rPr lang="es-MX" altLang="es-MX" sz="1600" b="1">
                <a:solidFill>
                  <a:schemeClr val="accent1"/>
                </a:solidFill>
              </a:rPr>
              <a:t>contempló materiales impresos para las y los docentes, así como para estudiantes</a:t>
            </a:r>
            <a:r>
              <a:rPr lang="es-MX" altLang="es-MX" sz="1600"/>
              <a:t>: una guía para cada docente, un cuadernillo para cada estudiante y manipulativos para docentes y estudiantes (un paquete por grupo).</a:t>
            </a:r>
          </a:p>
          <a:p>
            <a:pPr marL="0" marR="0" lvl="0" indent="0" algn="just" defTabSz="914400" rtl="0" eaLnBrk="0" fontAlgn="base" latinLnBrk="0" hangingPunct="0">
              <a:lnSpc>
                <a:spcPct val="100000"/>
              </a:lnSpc>
              <a:spcBef>
                <a:spcPct val="0"/>
              </a:spcBef>
              <a:spcAft>
                <a:spcPct val="0"/>
              </a:spcAft>
              <a:buClrTx/>
              <a:buSzTx/>
              <a:buFontTx/>
              <a:buNone/>
              <a:tabLst/>
            </a:pPr>
            <a:endParaRPr lang="es-MX" altLang="es-MX" sz="1600"/>
          </a:p>
          <a:p>
            <a:pPr algn="just" eaLnBrk="0" fontAlgn="base" hangingPunct="0">
              <a:spcBef>
                <a:spcPct val="0"/>
              </a:spcBef>
              <a:spcAft>
                <a:spcPct val="0"/>
              </a:spcAft>
            </a:pPr>
            <a:r>
              <a:rPr lang="es-MX" altLang="es-MX" sz="1600"/>
              <a:t>El financiamiento fue público-privado, mediante una </a:t>
            </a:r>
            <a:r>
              <a:rPr lang="es-MX" altLang="es-MX" sz="1600" b="1">
                <a:solidFill>
                  <a:schemeClr val="accent1"/>
                </a:solidFill>
              </a:rPr>
              <a:t>alianza entre la Secretaría de Educación de Nuevo León, Capital Común (Fideicomiso empresarial), que apoyaron la implementación con PREST, </a:t>
            </a:r>
            <a:r>
              <a:rPr lang="es-MX" sz="1600" b="1">
                <a:solidFill>
                  <a:schemeClr val="accent1"/>
                </a:solidFill>
              </a:rPr>
              <a:t>INNOVEC</a:t>
            </a:r>
            <a:r>
              <a:rPr lang="es-MX" altLang="es-MX" sz="1600" b="1">
                <a:solidFill>
                  <a:schemeClr val="accent1"/>
                </a:solidFill>
              </a:rPr>
              <a:t> y Faro Social y Educativo.</a:t>
            </a:r>
          </a:p>
        </p:txBody>
      </p:sp>
      <p:pic>
        <p:nvPicPr>
          <p:cNvPr id="1025" name="Imagen 2">
            <a:extLst>
              <a:ext uri="{FF2B5EF4-FFF2-40B4-BE49-F238E27FC236}">
                <a16:creationId xmlns:a16="http://schemas.microsoft.com/office/drawing/2014/main" id="{3C857CAA-127B-5958-F07C-EE5442B77C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56528" y="4628981"/>
            <a:ext cx="3329228" cy="1616623"/>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descr="No hay ninguna descripción de la foto disponible.">
            <a:extLst>
              <a:ext uri="{FF2B5EF4-FFF2-40B4-BE49-F238E27FC236}">
                <a16:creationId xmlns:a16="http://schemas.microsoft.com/office/drawing/2014/main" id="{C6758C71-B852-2BA7-1485-697630A49917}"/>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70168" y="1270070"/>
            <a:ext cx="1920240" cy="1440180"/>
          </a:xfrm>
          <a:prstGeom prst="rect">
            <a:avLst/>
          </a:prstGeom>
          <a:noFill/>
          <a:ln>
            <a:noFill/>
          </a:ln>
        </p:spPr>
      </p:pic>
      <p:pic>
        <p:nvPicPr>
          <p:cNvPr id="7" name="Imagen 6" descr="No hay ninguna descripción de la foto disponible.">
            <a:extLst>
              <a:ext uri="{FF2B5EF4-FFF2-40B4-BE49-F238E27FC236}">
                <a16:creationId xmlns:a16="http://schemas.microsoft.com/office/drawing/2014/main" id="{3D289C56-2200-17CA-6F97-EA4E36594EB4}"/>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416822" y="1248322"/>
            <a:ext cx="1912620" cy="1434465"/>
          </a:xfrm>
          <a:prstGeom prst="rect">
            <a:avLst/>
          </a:prstGeom>
          <a:noFill/>
          <a:ln>
            <a:noFill/>
          </a:ln>
        </p:spPr>
      </p:pic>
      <p:pic>
        <p:nvPicPr>
          <p:cNvPr id="8" name="Imagen 7" descr="Texto&#10;&#10;El contenido generado por IA puede ser incorrecto.">
            <a:extLst>
              <a:ext uri="{FF2B5EF4-FFF2-40B4-BE49-F238E27FC236}">
                <a16:creationId xmlns:a16="http://schemas.microsoft.com/office/drawing/2014/main" id="{32E4F99D-E75E-3433-C313-9A68E6BF944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23875" y="90592"/>
            <a:ext cx="2510472" cy="1038916"/>
          </a:xfrm>
          <a:prstGeom prst="rect">
            <a:avLst/>
          </a:prstGeom>
        </p:spPr>
      </p:pic>
      <p:pic>
        <p:nvPicPr>
          <p:cNvPr id="9" name="Imagen 8" descr="Secretaría de Educación de Nuevo León">
            <a:extLst>
              <a:ext uri="{FF2B5EF4-FFF2-40B4-BE49-F238E27FC236}">
                <a16:creationId xmlns:a16="http://schemas.microsoft.com/office/drawing/2014/main" id="{07D65ACA-848C-ADE2-1FE1-7C83A3B0B896}"/>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081545" y="261191"/>
            <a:ext cx="973596" cy="958407"/>
          </a:xfrm>
          <a:prstGeom prst="rect">
            <a:avLst/>
          </a:prstGeom>
          <a:noFill/>
          <a:ln>
            <a:noFill/>
          </a:ln>
        </p:spPr>
      </p:pic>
      <p:pic>
        <p:nvPicPr>
          <p:cNvPr id="1028" name="Picture 4" descr="No hay ninguna descripción de la foto disponible.">
            <a:extLst>
              <a:ext uri="{FF2B5EF4-FFF2-40B4-BE49-F238E27FC236}">
                <a16:creationId xmlns:a16="http://schemas.microsoft.com/office/drawing/2014/main" id="{1ECC949A-2D3F-322F-2CF7-368B65DF58B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51156" y="2890467"/>
            <a:ext cx="1943158" cy="145736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o hay ninguna descripción de la foto disponible.">
            <a:extLst>
              <a:ext uri="{FF2B5EF4-FFF2-40B4-BE49-F238E27FC236}">
                <a16:creationId xmlns:a16="http://schemas.microsoft.com/office/drawing/2014/main" id="{668C47AA-E105-7981-5DD1-AA7F895DABA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flipH="1">
            <a:off x="9416822" y="2901918"/>
            <a:ext cx="1912620" cy="1434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7976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27"/>
          <p:cNvSpPr txBox="1">
            <a:spLocks noGrp="1"/>
          </p:cNvSpPr>
          <p:nvPr>
            <p:ph type="title"/>
          </p:nvPr>
        </p:nvSpPr>
        <p:spPr>
          <a:xfrm>
            <a:off x="646625" y="1736775"/>
            <a:ext cx="5519400" cy="28527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143C64"/>
              </a:buClr>
              <a:buSzPts val="6000"/>
              <a:buFont typeface="Helvetica Neue"/>
              <a:buNone/>
            </a:pPr>
            <a:r>
              <a:rPr lang="es-MX"/>
              <a:t>Resultados de evaluaciones</a:t>
            </a:r>
            <a:endParaRPr/>
          </a:p>
        </p:txBody>
      </p:sp>
      <p:pic>
        <p:nvPicPr>
          <p:cNvPr id="290" name="Google Shape;290;p27"/>
          <p:cNvPicPr preferRelativeResize="0"/>
          <p:nvPr/>
        </p:nvPicPr>
        <p:blipFill rotWithShape="1">
          <a:blip r:embed="rId3">
            <a:alphaModFix amt="69000"/>
          </a:blip>
          <a:srcRect l="28520"/>
          <a:stretch/>
        </p:blipFill>
        <p:spPr>
          <a:xfrm>
            <a:off x="5689750" y="64725"/>
            <a:ext cx="6502227" cy="6695924"/>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28"/>
          <p:cNvSpPr txBox="1">
            <a:spLocks noGrp="1"/>
          </p:cNvSpPr>
          <p:nvPr>
            <p:ph type="title"/>
          </p:nvPr>
        </p:nvSpPr>
        <p:spPr>
          <a:xfrm>
            <a:off x="838200" y="549975"/>
            <a:ext cx="10220700" cy="1778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Play"/>
              <a:buNone/>
            </a:pPr>
            <a:r>
              <a:rPr lang="es-MX" sz="4000"/>
              <a:t>Resultados de aprendizajes</a:t>
            </a:r>
            <a:endParaRPr sz="4000"/>
          </a:p>
          <a:p>
            <a:pPr marL="0" lvl="0" indent="0" algn="l" rtl="0">
              <a:lnSpc>
                <a:spcPct val="90000"/>
              </a:lnSpc>
              <a:spcBef>
                <a:spcPts val="1000"/>
              </a:spcBef>
              <a:spcAft>
                <a:spcPts val="0"/>
              </a:spcAft>
              <a:buClr>
                <a:srgbClr val="143C64"/>
              </a:buClr>
              <a:buSzPts val="2700"/>
              <a:buFont typeface="Arial"/>
              <a:buNone/>
            </a:pPr>
            <a:r>
              <a:rPr lang="es-MX" sz="2600"/>
              <a:t>Registro de resultados de la evaluación previa y final a </a:t>
            </a:r>
            <a:r>
              <a:rPr lang="es-MX" sz="2600" b="1">
                <a:solidFill>
                  <a:schemeClr val="accent5"/>
                </a:solidFill>
              </a:rPr>
              <a:t>estudiantes</a:t>
            </a:r>
            <a:endParaRPr sz="2600" b="1">
              <a:solidFill>
                <a:schemeClr val="accent5"/>
              </a:solidFill>
            </a:endParaRPr>
          </a:p>
        </p:txBody>
      </p:sp>
      <p:graphicFrame>
        <p:nvGraphicFramePr>
          <p:cNvPr id="297" name="Google Shape;297;p28"/>
          <p:cNvGraphicFramePr/>
          <p:nvPr>
            <p:extLst>
              <p:ext uri="{D42A27DB-BD31-4B8C-83A1-F6EECF244321}">
                <p14:modId xmlns:p14="http://schemas.microsoft.com/office/powerpoint/2010/main" val="2978178396"/>
              </p:ext>
            </p:extLst>
          </p:nvPr>
        </p:nvGraphicFramePr>
        <p:xfrm>
          <a:off x="2612700" y="2828554"/>
          <a:ext cx="7139950" cy="2114875"/>
        </p:xfrm>
        <a:graphic>
          <a:graphicData uri="http://schemas.openxmlformats.org/drawingml/2006/table">
            <a:tbl>
              <a:tblPr>
                <a:noFill/>
              </a:tblPr>
              <a:tblGrid>
                <a:gridCol w="1862000">
                  <a:extLst>
                    <a:ext uri="{9D8B030D-6E8A-4147-A177-3AD203B41FA5}">
                      <a16:colId xmlns:a16="http://schemas.microsoft.com/office/drawing/2014/main" val="20000"/>
                    </a:ext>
                  </a:extLst>
                </a:gridCol>
                <a:gridCol w="1728000">
                  <a:extLst>
                    <a:ext uri="{9D8B030D-6E8A-4147-A177-3AD203B41FA5}">
                      <a16:colId xmlns:a16="http://schemas.microsoft.com/office/drawing/2014/main" val="20001"/>
                    </a:ext>
                  </a:extLst>
                </a:gridCol>
                <a:gridCol w="1728000">
                  <a:extLst>
                    <a:ext uri="{9D8B030D-6E8A-4147-A177-3AD203B41FA5}">
                      <a16:colId xmlns:a16="http://schemas.microsoft.com/office/drawing/2014/main" val="20002"/>
                    </a:ext>
                  </a:extLst>
                </a:gridCol>
                <a:gridCol w="1821950">
                  <a:extLst>
                    <a:ext uri="{9D8B030D-6E8A-4147-A177-3AD203B41FA5}">
                      <a16:colId xmlns:a16="http://schemas.microsoft.com/office/drawing/2014/main" val="20003"/>
                    </a:ext>
                  </a:extLst>
                </a:gridCol>
              </a:tblGrid>
              <a:tr h="465250">
                <a:tc>
                  <a:txBody>
                    <a:bodyPr/>
                    <a:lstStyle/>
                    <a:p>
                      <a:pPr marL="0" marR="0" lvl="0" indent="0" algn="l" rtl="0">
                        <a:spcBef>
                          <a:spcPts val="0"/>
                        </a:spcBef>
                        <a:spcAft>
                          <a:spcPts val="0"/>
                        </a:spcAft>
                        <a:buClr>
                          <a:schemeClr val="dk1"/>
                        </a:buClr>
                        <a:buSzPts val="2000"/>
                        <a:buFont typeface="Arial"/>
                        <a:buNone/>
                      </a:pPr>
                      <a:endParaRPr sz="2000" b="1" i="0" u="none" strike="noStrike" cap="none">
                        <a:solidFill>
                          <a:schemeClr val="dk1"/>
                        </a:solidFill>
                        <a:latin typeface="Calibri"/>
                        <a:ea typeface="Calibri"/>
                        <a:cs typeface="Calibri"/>
                        <a:sym typeface="Calibri"/>
                      </a:endParaRPr>
                    </a:p>
                  </a:txBody>
                  <a:tcPr marL="140975" marR="140975" marT="1957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7000"/>
                        </a:lnSpc>
                        <a:spcBef>
                          <a:spcPts val="0"/>
                        </a:spcBef>
                        <a:spcAft>
                          <a:spcPts val="0"/>
                        </a:spcAft>
                        <a:buClr>
                          <a:schemeClr val="dk1"/>
                        </a:buClr>
                        <a:buSzPts val="2000"/>
                        <a:buFont typeface="Arial"/>
                        <a:buNone/>
                      </a:pPr>
                      <a:r>
                        <a:rPr lang="es-MX" sz="2000" b="1" i="0" u="none" strike="noStrike" cap="none">
                          <a:solidFill>
                            <a:schemeClr val="dk1"/>
                          </a:solidFill>
                          <a:latin typeface="Calibri"/>
                          <a:ea typeface="Calibri"/>
                          <a:cs typeface="Calibri"/>
                          <a:sym typeface="Calibri"/>
                        </a:rPr>
                        <a:t>Pre-test</a:t>
                      </a:r>
                    </a:p>
                  </a:txBody>
                  <a:tcPr marL="140975" marR="140975" marT="1957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7000"/>
                        </a:lnSpc>
                        <a:spcBef>
                          <a:spcPts val="0"/>
                        </a:spcBef>
                        <a:spcAft>
                          <a:spcPts val="0"/>
                        </a:spcAft>
                        <a:buClr>
                          <a:schemeClr val="dk1"/>
                        </a:buClr>
                        <a:buSzPts val="2000"/>
                        <a:buFont typeface="Arial"/>
                        <a:buNone/>
                      </a:pPr>
                      <a:r>
                        <a:rPr lang="es-MX" sz="2000" b="1" i="0" u="none" strike="noStrike" cap="none">
                          <a:solidFill>
                            <a:schemeClr val="dk1"/>
                          </a:solidFill>
                          <a:latin typeface="Calibri"/>
                          <a:ea typeface="Calibri"/>
                          <a:cs typeface="Calibri"/>
                          <a:sym typeface="Calibri"/>
                        </a:rPr>
                        <a:t>Post-test</a:t>
                      </a:r>
                      <a:endParaRPr sz="2000" b="1" i="0" u="none" strike="noStrike" cap="none">
                        <a:solidFill>
                          <a:schemeClr val="dk1"/>
                        </a:solidFill>
                        <a:latin typeface="Calibri"/>
                        <a:ea typeface="Calibri"/>
                        <a:cs typeface="Calibri"/>
                        <a:sym typeface="Calibri"/>
                      </a:endParaRPr>
                    </a:p>
                  </a:txBody>
                  <a:tcPr marL="140975" marR="140975" marT="1957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7000"/>
                        </a:lnSpc>
                        <a:spcBef>
                          <a:spcPts val="0"/>
                        </a:spcBef>
                        <a:spcAft>
                          <a:spcPts val="0"/>
                        </a:spcAft>
                        <a:buClr>
                          <a:schemeClr val="dk1"/>
                        </a:buClr>
                        <a:buSzPts val="2000"/>
                        <a:buFont typeface="Arial"/>
                        <a:buNone/>
                      </a:pPr>
                      <a:r>
                        <a:rPr lang="es-MX" sz="2000" b="1">
                          <a:solidFill>
                            <a:schemeClr val="dk1"/>
                          </a:solidFill>
                          <a:latin typeface="Calibri"/>
                          <a:ea typeface="Calibri"/>
                          <a:cs typeface="Calibri"/>
                          <a:sym typeface="Calibri"/>
                        </a:rPr>
                        <a:t>Para</a:t>
                      </a:r>
                      <a:r>
                        <a:rPr lang="es-MX" sz="2000" b="1" i="0" u="none" strike="noStrike" cap="none">
                          <a:solidFill>
                            <a:schemeClr val="dk1"/>
                          </a:solidFill>
                          <a:latin typeface="Calibri"/>
                          <a:ea typeface="Calibri"/>
                          <a:cs typeface="Calibri"/>
                          <a:sym typeface="Calibri"/>
                        </a:rPr>
                        <a:t> análisis</a:t>
                      </a:r>
                      <a:endParaRPr sz="1800" b="1" u="none" strike="noStrike" cap="none">
                        <a:latin typeface="Calibri"/>
                        <a:ea typeface="Calibri"/>
                        <a:cs typeface="Calibri"/>
                        <a:sym typeface="Calibri"/>
                      </a:endParaRPr>
                    </a:p>
                  </a:txBody>
                  <a:tcPr marL="140975" marR="140975" marT="1957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0"/>
                  </a:ext>
                </a:extLst>
              </a:tr>
              <a:tr h="549875">
                <a:tc>
                  <a:txBody>
                    <a:bodyPr/>
                    <a:lstStyle/>
                    <a:p>
                      <a:pPr marL="0" marR="0" lvl="0" indent="0" algn="l" rtl="0">
                        <a:lnSpc>
                          <a:spcPct val="107000"/>
                        </a:lnSpc>
                        <a:spcBef>
                          <a:spcPts val="0"/>
                        </a:spcBef>
                        <a:spcAft>
                          <a:spcPts val="0"/>
                        </a:spcAft>
                        <a:buClr>
                          <a:srgbClr val="000000"/>
                        </a:buClr>
                        <a:buSzPts val="2000"/>
                        <a:buFont typeface="Arial"/>
                        <a:buNone/>
                      </a:pPr>
                      <a:r>
                        <a:rPr lang="es-MX" sz="2200" i="0" u="none" strike="noStrike" cap="none">
                          <a:solidFill>
                            <a:srgbClr val="000000"/>
                          </a:solidFill>
                          <a:latin typeface="Calibri"/>
                          <a:ea typeface="Calibri"/>
                          <a:cs typeface="Calibri"/>
                          <a:sym typeface="Calibri"/>
                        </a:rPr>
                        <a:t>Escuelas</a:t>
                      </a:r>
                      <a:endParaRPr sz="2200" i="0" u="none" strike="noStrike" cap="none">
                        <a:solidFill>
                          <a:srgbClr val="000000"/>
                        </a:solidFill>
                        <a:latin typeface="Calibri"/>
                        <a:ea typeface="Calibri"/>
                        <a:cs typeface="Calibri"/>
                        <a:sym typeface="Calibri"/>
                      </a:endParaRPr>
                    </a:p>
                  </a:txBody>
                  <a:tcPr marL="140975" marR="140975" marT="1957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7000"/>
                        </a:lnSpc>
                        <a:spcBef>
                          <a:spcPts val="0"/>
                        </a:spcBef>
                        <a:spcAft>
                          <a:spcPts val="0"/>
                        </a:spcAft>
                        <a:buClr>
                          <a:srgbClr val="000000"/>
                        </a:buClr>
                        <a:buSzPts val="2000"/>
                        <a:buFont typeface="Arial"/>
                        <a:buNone/>
                      </a:pPr>
                      <a:r>
                        <a:rPr lang="es-MX" sz="2200" i="0" u="none" strike="noStrike" cap="none">
                          <a:solidFill>
                            <a:srgbClr val="000000"/>
                          </a:solidFill>
                          <a:latin typeface="Calibri"/>
                          <a:ea typeface="Calibri"/>
                          <a:cs typeface="Calibri"/>
                          <a:sym typeface="Calibri"/>
                        </a:rPr>
                        <a:t>41</a:t>
                      </a:r>
                      <a:endParaRPr sz="2200" i="0" u="none" strike="noStrike" cap="none">
                        <a:solidFill>
                          <a:srgbClr val="000000"/>
                        </a:solidFill>
                        <a:latin typeface="Calibri"/>
                        <a:ea typeface="Calibri"/>
                        <a:cs typeface="Calibri"/>
                        <a:sym typeface="Calibri"/>
                      </a:endParaRPr>
                    </a:p>
                  </a:txBody>
                  <a:tcPr marL="140975" marR="140975" marT="1957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7000"/>
                        </a:lnSpc>
                        <a:spcBef>
                          <a:spcPts val="0"/>
                        </a:spcBef>
                        <a:spcAft>
                          <a:spcPts val="0"/>
                        </a:spcAft>
                        <a:buClr>
                          <a:srgbClr val="000000"/>
                        </a:buClr>
                        <a:buSzPts val="2000"/>
                        <a:buFont typeface="Arial"/>
                        <a:buNone/>
                      </a:pPr>
                      <a:r>
                        <a:rPr lang="es-MX" sz="2200" i="0" u="none" strike="noStrike" cap="none">
                          <a:solidFill>
                            <a:srgbClr val="000000"/>
                          </a:solidFill>
                          <a:latin typeface="Calibri"/>
                          <a:ea typeface="Calibri"/>
                          <a:cs typeface="Calibri"/>
                          <a:sym typeface="Calibri"/>
                        </a:rPr>
                        <a:t>35</a:t>
                      </a:r>
                      <a:endParaRPr sz="2200" i="0" u="none" strike="noStrike" cap="none">
                        <a:solidFill>
                          <a:srgbClr val="000000"/>
                        </a:solidFill>
                        <a:latin typeface="Calibri"/>
                        <a:ea typeface="Calibri"/>
                        <a:cs typeface="Calibri"/>
                        <a:sym typeface="Calibri"/>
                      </a:endParaRPr>
                    </a:p>
                  </a:txBody>
                  <a:tcPr marL="140975" marR="140975" marT="1957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7000"/>
                        </a:lnSpc>
                        <a:spcBef>
                          <a:spcPts val="0"/>
                        </a:spcBef>
                        <a:spcAft>
                          <a:spcPts val="0"/>
                        </a:spcAft>
                        <a:buClr>
                          <a:srgbClr val="000000"/>
                        </a:buClr>
                        <a:buSzPts val="2000"/>
                        <a:buFont typeface="Arial"/>
                        <a:buNone/>
                      </a:pPr>
                      <a:r>
                        <a:rPr lang="es-MX" sz="2200" i="0" u="none" strike="noStrike" cap="none">
                          <a:solidFill>
                            <a:srgbClr val="000000"/>
                          </a:solidFill>
                          <a:latin typeface="Calibri"/>
                          <a:ea typeface="Calibri"/>
                          <a:cs typeface="Calibri"/>
                          <a:sym typeface="Calibri"/>
                        </a:rPr>
                        <a:t>35</a:t>
                      </a:r>
                      <a:endParaRPr sz="2200" u="none" strike="noStrike" cap="none">
                        <a:latin typeface="Calibri"/>
                        <a:ea typeface="Calibri"/>
                        <a:cs typeface="Calibri"/>
                        <a:sym typeface="Calibri"/>
                      </a:endParaRPr>
                    </a:p>
                  </a:txBody>
                  <a:tcPr marL="140975" marR="140975" marT="1957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AD1DC"/>
                    </a:solidFill>
                  </a:tcPr>
                </a:tc>
                <a:extLst>
                  <a:ext uri="{0D108BD9-81ED-4DB2-BD59-A6C34878D82A}">
                    <a16:rowId xmlns:a16="http://schemas.microsoft.com/office/drawing/2014/main" val="10001"/>
                  </a:ext>
                </a:extLst>
              </a:tr>
              <a:tr h="549875">
                <a:tc>
                  <a:txBody>
                    <a:bodyPr/>
                    <a:lstStyle/>
                    <a:p>
                      <a:pPr marL="0" marR="0" lvl="0" indent="0" algn="l" rtl="0">
                        <a:lnSpc>
                          <a:spcPct val="107000"/>
                        </a:lnSpc>
                        <a:spcBef>
                          <a:spcPts val="0"/>
                        </a:spcBef>
                        <a:spcAft>
                          <a:spcPts val="0"/>
                        </a:spcAft>
                        <a:buClr>
                          <a:srgbClr val="000000"/>
                        </a:buClr>
                        <a:buSzPts val="2000"/>
                        <a:buFont typeface="Arial"/>
                        <a:buNone/>
                      </a:pPr>
                      <a:r>
                        <a:rPr lang="es-MX" sz="2200" i="0" u="none" strike="noStrike" cap="none">
                          <a:solidFill>
                            <a:srgbClr val="000000"/>
                          </a:solidFill>
                          <a:latin typeface="Calibri"/>
                          <a:ea typeface="Calibri"/>
                          <a:cs typeface="Calibri"/>
                          <a:sym typeface="Calibri"/>
                        </a:rPr>
                        <a:t>Estudiantes</a:t>
                      </a:r>
                      <a:endParaRPr sz="2200" i="0" u="none" strike="noStrike" cap="none">
                        <a:solidFill>
                          <a:srgbClr val="000000"/>
                        </a:solidFill>
                        <a:latin typeface="Calibri"/>
                        <a:ea typeface="Calibri"/>
                        <a:cs typeface="Calibri"/>
                        <a:sym typeface="Calibri"/>
                      </a:endParaRPr>
                    </a:p>
                  </a:txBody>
                  <a:tcPr marL="140975" marR="140975" marT="1957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7000"/>
                        </a:lnSpc>
                        <a:spcBef>
                          <a:spcPts val="0"/>
                        </a:spcBef>
                        <a:spcAft>
                          <a:spcPts val="0"/>
                        </a:spcAft>
                        <a:buClr>
                          <a:srgbClr val="000000"/>
                        </a:buClr>
                        <a:buSzPts val="2000"/>
                        <a:buFont typeface="Arial"/>
                        <a:buNone/>
                      </a:pPr>
                      <a:r>
                        <a:rPr lang="es-MX" sz="2200" i="0" u="none" strike="noStrike" cap="none">
                          <a:solidFill>
                            <a:srgbClr val="000000"/>
                          </a:solidFill>
                          <a:latin typeface="Calibri"/>
                          <a:ea typeface="Calibri"/>
                          <a:cs typeface="Calibri"/>
                          <a:sym typeface="Calibri"/>
                        </a:rPr>
                        <a:t>1,837</a:t>
                      </a:r>
                      <a:endParaRPr sz="2200" i="0" u="none" strike="noStrike" cap="none">
                        <a:solidFill>
                          <a:srgbClr val="000000"/>
                        </a:solidFill>
                        <a:latin typeface="Calibri"/>
                        <a:ea typeface="Calibri"/>
                        <a:cs typeface="Calibri"/>
                        <a:sym typeface="Calibri"/>
                      </a:endParaRPr>
                    </a:p>
                  </a:txBody>
                  <a:tcPr marL="140975" marR="140975" marT="1957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7000"/>
                        </a:lnSpc>
                        <a:spcBef>
                          <a:spcPts val="0"/>
                        </a:spcBef>
                        <a:spcAft>
                          <a:spcPts val="0"/>
                        </a:spcAft>
                        <a:buClr>
                          <a:srgbClr val="000000"/>
                        </a:buClr>
                        <a:buSzPts val="2000"/>
                        <a:buFont typeface="Arial"/>
                        <a:buNone/>
                      </a:pPr>
                      <a:r>
                        <a:rPr lang="es-MX" sz="2200" i="0" u="none" strike="noStrike" cap="none">
                          <a:solidFill>
                            <a:srgbClr val="000000"/>
                          </a:solidFill>
                          <a:latin typeface="Calibri"/>
                          <a:ea typeface="Calibri"/>
                          <a:cs typeface="Calibri"/>
                          <a:sym typeface="Calibri"/>
                        </a:rPr>
                        <a:t>1,481</a:t>
                      </a:r>
                      <a:endParaRPr sz="2200" i="0" u="none" strike="noStrike" cap="none">
                        <a:solidFill>
                          <a:srgbClr val="000000"/>
                        </a:solidFill>
                        <a:latin typeface="Calibri"/>
                        <a:ea typeface="Calibri"/>
                        <a:cs typeface="Calibri"/>
                        <a:sym typeface="Calibri"/>
                      </a:endParaRPr>
                    </a:p>
                  </a:txBody>
                  <a:tcPr marL="140975" marR="140975" marT="1957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7000"/>
                        </a:lnSpc>
                        <a:spcBef>
                          <a:spcPts val="0"/>
                        </a:spcBef>
                        <a:spcAft>
                          <a:spcPts val="0"/>
                        </a:spcAft>
                        <a:buClr>
                          <a:srgbClr val="000000"/>
                        </a:buClr>
                        <a:buSzPts val="2000"/>
                        <a:buFont typeface="Arial"/>
                        <a:buNone/>
                      </a:pPr>
                      <a:r>
                        <a:rPr lang="es-MX" sz="2200" i="0" u="none" strike="noStrike" cap="none">
                          <a:solidFill>
                            <a:srgbClr val="000000"/>
                          </a:solidFill>
                          <a:latin typeface="Calibri"/>
                          <a:ea typeface="Calibri"/>
                          <a:cs typeface="Calibri"/>
                          <a:sym typeface="Calibri"/>
                        </a:rPr>
                        <a:t>1440</a:t>
                      </a:r>
                      <a:endParaRPr sz="2200" u="none" strike="noStrike" cap="none">
                        <a:latin typeface="Calibri"/>
                        <a:ea typeface="Calibri"/>
                        <a:cs typeface="Calibri"/>
                        <a:sym typeface="Calibri"/>
                      </a:endParaRPr>
                    </a:p>
                  </a:txBody>
                  <a:tcPr marL="140975" marR="140975" marT="1957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AD1DC"/>
                    </a:solidFill>
                  </a:tcPr>
                </a:tc>
                <a:extLst>
                  <a:ext uri="{0D108BD9-81ED-4DB2-BD59-A6C34878D82A}">
                    <a16:rowId xmlns:a16="http://schemas.microsoft.com/office/drawing/2014/main" val="10002"/>
                  </a:ext>
                </a:extLst>
              </a:tr>
              <a:tr h="549875">
                <a:tc>
                  <a:txBody>
                    <a:bodyPr/>
                    <a:lstStyle/>
                    <a:p>
                      <a:pPr marL="0" marR="0" lvl="0" indent="0" algn="l" rtl="0">
                        <a:lnSpc>
                          <a:spcPct val="107000"/>
                        </a:lnSpc>
                        <a:spcBef>
                          <a:spcPts val="0"/>
                        </a:spcBef>
                        <a:spcAft>
                          <a:spcPts val="0"/>
                        </a:spcAft>
                        <a:buClr>
                          <a:srgbClr val="000000"/>
                        </a:buClr>
                        <a:buSzPts val="2000"/>
                        <a:buFont typeface="Arial"/>
                        <a:buNone/>
                      </a:pPr>
                      <a:r>
                        <a:rPr lang="es-MX" sz="2200" i="0" u="none" strike="noStrike" cap="none">
                          <a:solidFill>
                            <a:srgbClr val="000000"/>
                          </a:solidFill>
                          <a:latin typeface="Calibri"/>
                          <a:ea typeface="Calibri"/>
                          <a:cs typeface="Calibri"/>
                          <a:sym typeface="Calibri"/>
                        </a:rPr>
                        <a:t>Docentes</a:t>
                      </a:r>
                      <a:endParaRPr sz="2200" i="0" u="none" strike="noStrike" cap="none">
                        <a:solidFill>
                          <a:srgbClr val="000000"/>
                        </a:solidFill>
                        <a:latin typeface="Calibri"/>
                        <a:ea typeface="Calibri"/>
                        <a:cs typeface="Calibri"/>
                        <a:sym typeface="Calibri"/>
                      </a:endParaRPr>
                    </a:p>
                  </a:txBody>
                  <a:tcPr marL="140975" marR="140975" marT="1957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7000"/>
                        </a:lnSpc>
                        <a:spcBef>
                          <a:spcPts val="0"/>
                        </a:spcBef>
                        <a:spcAft>
                          <a:spcPts val="0"/>
                        </a:spcAft>
                        <a:buClr>
                          <a:srgbClr val="000000"/>
                        </a:buClr>
                        <a:buSzPts val="2000"/>
                        <a:buFont typeface="Arial"/>
                        <a:buNone/>
                      </a:pPr>
                      <a:r>
                        <a:rPr lang="es-MX" sz="2200" i="0" u="none" strike="noStrike" cap="none">
                          <a:solidFill>
                            <a:srgbClr val="000000"/>
                          </a:solidFill>
                          <a:latin typeface="Calibri"/>
                          <a:ea typeface="Calibri"/>
                          <a:cs typeface="Calibri"/>
                          <a:sym typeface="Calibri"/>
                        </a:rPr>
                        <a:t>75</a:t>
                      </a:r>
                      <a:endParaRPr sz="2200" i="0" u="none" strike="noStrike" cap="none">
                        <a:solidFill>
                          <a:srgbClr val="000000"/>
                        </a:solidFill>
                        <a:latin typeface="Calibri"/>
                        <a:ea typeface="Calibri"/>
                        <a:cs typeface="Calibri"/>
                        <a:sym typeface="Calibri"/>
                      </a:endParaRPr>
                    </a:p>
                  </a:txBody>
                  <a:tcPr marL="140975" marR="140975" marT="1957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7000"/>
                        </a:lnSpc>
                        <a:spcBef>
                          <a:spcPts val="0"/>
                        </a:spcBef>
                        <a:spcAft>
                          <a:spcPts val="0"/>
                        </a:spcAft>
                        <a:buClr>
                          <a:srgbClr val="000000"/>
                        </a:buClr>
                        <a:buSzPts val="2000"/>
                        <a:buFont typeface="Arial"/>
                        <a:buNone/>
                      </a:pPr>
                      <a:r>
                        <a:rPr lang="es-MX" sz="2200" i="0" u="none" strike="noStrike" cap="none">
                          <a:solidFill>
                            <a:srgbClr val="000000"/>
                          </a:solidFill>
                          <a:latin typeface="Calibri"/>
                          <a:ea typeface="Calibri"/>
                          <a:cs typeface="Calibri"/>
                          <a:sym typeface="Calibri"/>
                        </a:rPr>
                        <a:t>58</a:t>
                      </a:r>
                      <a:endParaRPr sz="2200" i="0" u="none" strike="noStrike" cap="none">
                        <a:solidFill>
                          <a:srgbClr val="000000"/>
                        </a:solidFill>
                        <a:latin typeface="Calibri"/>
                        <a:ea typeface="Calibri"/>
                        <a:cs typeface="Calibri"/>
                        <a:sym typeface="Calibri"/>
                      </a:endParaRPr>
                    </a:p>
                  </a:txBody>
                  <a:tcPr marL="140975" marR="140975" marT="1957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7000"/>
                        </a:lnSpc>
                        <a:spcBef>
                          <a:spcPts val="0"/>
                        </a:spcBef>
                        <a:spcAft>
                          <a:spcPts val="0"/>
                        </a:spcAft>
                        <a:buClr>
                          <a:srgbClr val="000000"/>
                        </a:buClr>
                        <a:buSzPts val="2000"/>
                        <a:buFont typeface="Arial"/>
                        <a:buNone/>
                      </a:pPr>
                      <a:r>
                        <a:rPr lang="es-MX" sz="2200" i="0" u="none" strike="noStrike" cap="none">
                          <a:solidFill>
                            <a:srgbClr val="000000"/>
                          </a:solidFill>
                          <a:latin typeface="Calibri"/>
                          <a:ea typeface="Calibri"/>
                          <a:cs typeface="Calibri"/>
                          <a:sym typeface="Calibri"/>
                        </a:rPr>
                        <a:t>58</a:t>
                      </a:r>
                      <a:endParaRPr sz="2200" u="none" strike="noStrike" cap="none">
                        <a:latin typeface="Calibri"/>
                        <a:ea typeface="Calibri"/>
                        <a:cs typeface="Calibri"/>
                        <a:sym typeface="Calibri"/>
                      </a:endParaRPr>
                    </a:p>
                  </a:txBody>
                  <a:tcPr marL="140975" marR="140975" marT="1957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solidFill>
                      <a:srgbClr val="EAD1DC"/>
                    </a:solidFill>
                  </a:tcPr>
                </a:tc>
                <a:extLst>
                  <a:ext uri="{0D108BD9-81ED-4DB2-BD59-A6C34878D82A}">
                    <a16:rowId xmlns:a16="http://schemas.microsoft.com/office/drawing/2014/main" val="10003"/>
                  </a:ext>
                </a:extLst>
              </a:tr>
            </a:tbl>
          </a:graphicData>
        </a:graphic>
      </p:graphicFrame>
      <p:grpSp>
        <p:nvGrpSpPr>
          <p:cNvPr id="298" name="Google Shape;298;p28"/>
          <p:cNvGrpSpPr/>
          <p:nvPr/>
        </p:nvGrpSpPr>
        <p:grpSpPr>
          <a:xfrm>
            <a:off x="1710750" y="3305309"/>
            <a:ext cx="540000" cy="1646154"/>
            <a:chOff x="5104172" y="3383961"/>
            <a:chExt cx="540000" cy="1646154"/>
          </a:xfrm>
        </p:grpSpPr>
        <p:pic>
          <p:nvPicPr>
            <p:cNvPr id="299" name="Google Shape;299;p28"/>
            <p:cNvPicPr preferRelativeResize="0"/>
            <p:nvPr/>
          </p:nvPicPr>
          <p:blipFill rotWithShape="1">
            <a:blip r:embed="rId3">
              <a:alphaModFix/>
            </a:blip>
            <a:srcRect/>
            <a:stretch/>
          </p:blipFill>
          <p:spPr>
            <a:xfrm>
              <a:off x="5104172" y="3383961"/>
              <a:ext cx="540000" cy="540000"/>
            </a:xfrm>
            <a:prstGeom prst="rect">
              <a:avLst/>
            </a:prstGeom>
            <a:noFill/>
            <a:ln>
              <a:noFill/>
            </a:ln>
          </p:spPr>
        </p:pic>
        <p:pic>
          <p:nvPicPr>
            <p:cNvPr id="300" name="Google Shape;300;p28"/>
            <p:cNvPicPr preferRelativeResize="0"/>
            <p:nvPr/>
          </p:nvPicPr>
          <p:blipFill rotWithShape="1">
            <a:blip r:embed="rId4">
              <a:alphaModFix/>
            </a:blip>
            <a:srcRect/>
            <a:stretch/>
          </p:blipFill>
          <p:spPr>
            <a:xfrm>
              <a:off x="5104172" y="3936052"/>
              <a:ext cx="540000" cy="540000"/>
            </a:xfrm>
            <a:prstGeom prst="rect">
              <a:avLst/>
            </a:prstGeom>
            <a:noFill/>
            <a:ln>
              <a:noFill/>
            </a:ln>
          </p:spPr>
        </p:pic>
        <p:pic>
          <p:nvPicPr>
            <p:cNvPr id="301" name="Google Shape;301;p28"/>
            <p:cNvPicPr preferRelativeResize="0"/>
            <p:nvPr/>
          </p:nvPicPr>
          <p:blipFill rotWithShape="1">
            <a:blip r:embed="rId5">
              <a:alphaModFix/>
            </a:blip>
            <a:srcRect/>
            <a:stretch/>
          </p:blipFill>
          <p:spPr>
            <a:xfrm>
              <a:off x="5104172" y="4490115"/>
              <a:ext cx="540000" cy="540000"/>
            </a:xfrm>
            <a:prstGeom prst="rect">
              <a:avLst/>
            </a:prstGeom>
            <a:noFill/>
            <a:ln>
              <a:noFill/>
            </a:ln>
          </p:spPr>
        </p:pic>
      </p:grpSp>
      <p:pic>
        <p:nvPicPr>
          <p:cNvPr id="2" name="Imagen 1" descr="Forma&#10;&#10;El contenido generado por IA puede ser incorrecto.">
            <a:extLst>
              <a:ext uri="{FF2B5EF4-FFF2-40B4-BE49-F238E27FC236}">
                <a16:creationId xmlns:a16="http://schemas.microsoft.com/office/drawing/2014/main" id="{D0144460-9F42-D96D-358A-20BAE4BCA1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59974" y="3977661"/>
            <a:ext cx="3232026" cy="3205899"/>
          </a:xfrm>
          <a:prstGeom prst="rect">
            <a:avLst/>
          </a:prstGeom>
        </p:spPr>
      </p:pic>
      <p:pic>
        <p:nvPicPr>
          <p:cNvPr id="3" name="Imagen 2">
            <a:extLst>
              <a:ext uri="{FF2B5EF4-FFF2-40B4-BE49-F238E27FC236}">
                <a16:creationId xmlns:a16="http://schemas.microsoft.com/office/drawing/2014/main" id="{45D7EE2E-7959-65C1-EF23-D01D5E7AC3A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5483" y="-113345"/>
            <a:ext cx="1530485" cy="162336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29"/>
          <p:cNvSpPr txBox="1">
            <a:spLocks noGrp="1"/>
          </p:cNvSpPr>
          <p:nvPr>
            <p:ph type="title"/>
          </p:nvPr>
        </p:nvSpPr>
        <p:spPr>
          <a:xfrm>
            <a:off x="1543574" y="245894"/>
            <a:ext cx="9732826"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s-MX" sz="4000"/>
              <a:t>Evaluación de aprendizajes a estudiantes (pre y post)</a:t>
            </a:r>
            <a:endParaRPr sz="4000"/>
          </a:p>
        </p:txBody>
      </p:sp>
      <p:sp>
        <p:nvSpPr>
          <p:cNvPr id="309" name="Google Shape;309;p29"/>
          <p:cNvSpPr txBox="1">
            <a:spLocks noGrp="1"/>
          </p:cNvSpPr>
          <p:nvPr>
            <p:ph type="body" idx="1"/>
          </p:nvPr>
        </p:nvSpPr>
        <p:spPr>
          <a:xfrm>
            <a:off x="838200" y="2792275"/>
            <a:ext cx="5879100" cy="2745900"/>
          </a:xfrm>
          <a:prstGeom prst="rect">
            <a:avLst/>
          </a:prstGeom>
        </p:spPr>
        <p:txBody>
          <a:bodyPr spcFirstLastPara="1" wrap="square" lIns="91425" tIns="45700" rIns="91425" bIns="45700" anchor="t" anchorCtr="0">
            <a:normAutofit/>
          </a:bodyPr>
          <a:lstStyle/>
          <a:p>
            <a:pPr marL="0" lvl="0" indent="0" algn="l" rtl="0">
              <a:lnSpc>
                <a:spcPct val="150000"/>
              </a:lnSpc>
              <a:spcBef>
                <a:spcPts val="0"/>
              </a:spcBef>
              <a:spcAft>
                <a:spcPts val="0"/>
              </a:spcAft>
              <a:buNone/>
            </a:pPr>
            <a:r>
              <a:rPr lang="es-MX" b="1">
                <a:solidFill>
                  <a:srgbClr val="C00000"/>
                </a:solidFill>
                <a:latin typeface="Helvetica Neue"/>
                <a:ea typeface="Helvetica Neue"/>
                <a:cs typeface="Helvetica Neue"/>
                <a:sym typeface="Helvetica Neue"/>
              </a:rPr>
              <a:t>9 reactivos de sentido numérico</a:t>
            </a:r>
            <a:r>
              <a:rPr lang="es-MX" b="1">
                <a:latin typeface="Helvetica Neue"/>
                <a:ea typeface="Helvetica Neue"/>
                <a:cs typeface="Helvetica Neue"/>
                <a:sym typeface="Helvetica Neue"/>
              </a:rPr>
              <a:t>, </a:t>
            </a:r>
            <a:endParaRPr b="1">
              <a:latin typeface="Helvetica Neue"/>
              <a:ea typeface="Helvetica Neue"/>
              <a:cs typeface="Helvetica Neue"/>
              <a:sym typeface="Helvetica Neue"/>
            </a:endParaRPr>
          </a:p>
          <a:p>
            <a:pPr marL="0" lvl="0" indent="0" algn="l" rtl="0">
              <a:lnSpc>
                <a:spcPct val="150000"/>
              </a:lnSpc>
              <a:spcBef>
                <a:spcPts val="0"/>
              </a:spcBef>
              <a:spcAft>
                <a:spcPts val="0"/>
              </a:spcAft>
              <a:buNone/>
            </a:pPr>
            <a:r>
              <a:rPr lang="es-MX" b="1">
                <a:solidFill>
                  <a:srgbClr val="0070C0"/>
                </a:solidFill>
                <a:latin typeface="Helvetica Neue"/>
                <a:ea typeface="Helvetica Neue"/>
                <a:cs typeface="Helvetica Neue"/>
                <a:sym typeface="Helvetica Neue"/>
              </a:rPr>
              <a:t>10 reactivos de operaciones</a:t>
            </a:r>
            <a:r>
              <a:rPr lang="es-MX" b="1">
                <a:latin typeface="Helvetica Neue"/>
                <a:ea typeface="Helvetica Neue"/>
                <a:cs typeface="Helvetica Neue"/>
                <a:sym typeface="Helvetica Neue"/>
              </a:rPr>
              <a:t> y </a:t>
            </a:r>
            <a:endParaRPr b="1">
              <a:latin typeface="Helvetica Neue"/>
              <a:ea typeface="Helvetica Neue"/>
              <a:cs typeface="Helvetica Neue"/>
              <a:sym typeface="Helvetica Neue"/>
            </a:endParaRPr>
          </a:p>
          <a:p>
            <a:pPr marL="0" lvl="0" indent="0" algn="l" rtl="0">
              <a:lnSpc>
                <a:spcPct val="150000"/>
              </a:lnSpc>
              <a:spcBef>
                <a:spcPts val="0"/>
              </a:spcBef>
              <a:spcAft>
                <a:spcPts val="0"/>
              </a:spcAft>
              <a:buClr>
                <a:schemeClr val="dk1"/>
              </a:buClr>
              <a:buSzPts val="2800"/>
              <a:buFont typeface="Arial"/>
              <a:buNone/>
            </a:pPr>
            <a:r>
              <a:rPr lang="es-MX" b="1">
                <a:solidFill>
                  <a:srgbClr val="92D050"/>
                </a:solidFill>
                <a:latin typeface="Helvetica Neue"/>
                <a:ea typeface="Helvetica Neue"/>
                <a:cs typeface="Helvetica Neue"/>
                <a:sym typeface="Helvetica Neue"/>
              </a:rPr>
              <a:t>6 reactivos de problemas</a:t>
            </a:r>
            <a:endParaRPr sz="4400">
              <a:latin typeface="Helvetica Neue"/>
              <a:ea typeface="Helvetica Neue"/>
              <a:cs typeface="Helvetica Neue"/>
              <a:sym typeface="Helvetica Neue"/>
            </a:endParaRPr>
          </a:p>
          <a:p>
            <a:pPr marL="0" lvl="0" indent="0" algn="l" rtl="0">
              <a:lnSpc>
                <a:spcPct val="150000"/>
              </a:lnSpc>
              <a:spcBef>
                <a:spcPts val="1000"/>
              </a:spcBef>
              <a:spcAft>
                <a:spcPts val="0"/>
              </a:spcAft>
              <a:buNone/>
            </a:pPr>
            <a:endParaRPr/>
          </a:p>
        </p:txBody>
      </p:sp>
      <p:pic>
        <p:nvPicPr>
          <p:cNvPr id="310" name="Google Shape;310;p29"/>
          <p:cNvPicPr preferRelativeResize="0"/>
          <p:nvPr/>
        </p:nvPicPr>
        <p:blipFill>
          <a:blip r:embed="rId3">
            <a:alphaModFix/>
          </a:blip>
          <a:stretch>
            <a:fillRect/>
          </a:stretch>
        </p:blipFill>
        <p:spPr>
          <a:xfrm>
            <a:off x="6889898" y="3817221"/>
            <a:ext cx="4882157" cy="1338237"/>
          </a:xfrm>
          <a:prstGeom prst="rect">
            <a:avLst/>
          </a:prstGeom>
          <a:noFill/>
          <a:ln>
            <a:noFill/>
          </a:ln>
          <a:effectLst>
            <a:outerShdw blurRad="57150" dist="19050" dir="5400000" algn="bl" rotWithShape="0">
              <a:srgbClr val="000000">
                <a:alpha val="50000"/>
              </a:srgbClr>
            </a:outerShdw>
          </a:effectLst>
        </p:spPr>
      </p:pic>
      <p:pic>
        <p:nvPicPr>
          <p:cNvPr id="311" name="Google Shape;311;p29"/>
          <p:cNvPicPr preferRelativeResize="0"/>
          <p:nvPr/>
        </p:nvPicPr>
        <p:blipFill>
          <a:blip r:embed="rId4">
            <a:alphaModFix/>
          </a:blip>
          <a:stretch>
            <a:fillRect/>
          </a:stretch>
        </p:blipFill>
        <p:spPr>
          <a:xfrm>
            <a:off x="6820814" y="1765704"/>
            <a:ext cx="5020326" cy="1663296"/>
          </a:xfrm>
          <a:prstGeom prst="rect">
            <a:avLst/>
          </a:prstGeom>
          <a:noFill/>
          <a:ln>
            <a:noFill/>
          </a:ln>
          <a:effectLst>
            <a:outerShdw blurRad="57150" dist="19050" dir="5400000" algn="bl" rotWithShape="0">
              <a:srgbClr val="000000">
                <a:alpha val="50000"/>
              </a:srgbClr>
            </a:outerShdw>
          </a:effectLst>
        </p:spPr>
      </p:pic>
      <p:pic>
        <p:nvPicPr>
          <p:cNvPr id="2" name="Imagen 1" descr="Forma&#10;&#10;El contenido generado por IA puede ser incorrecto.">
            <a:extLst>
              <a:ext uri="{FF2B5EF4-FFF2-40B4-BE49-F238E27FC236}">
                <a16:creationId xmlns:a16="http://schemas.microsoft.com/office/drawing/2014/main" id="{3652F174-21B3-1E30-D7C3-EAF54A2369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0150" y="5155458"/>
            <a:ext cx="2001849" cy="1985666"/>
          </a:xfrm>
          <a:prstGeom prst="rect">
            <a:avLst/>
          </a:prstGeom>
        </p:spPr>
      </p:pic>
      <p:pic>
        <p:nvPicPr>
          <p:cNvPr id="3" name="Imagen 2">
            <a:extLst>
              <a:ext uri="{FF2B5EF4-FFF2-40B4-BE49-F238E27FC236}">
                <a16:creationId xmlns:a16="http://schemas.microsoft.com/office/drawing/2014/main" id="{E1429025-ACA7-3C53-BEF8-BA89B76F8CF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5483" y="-113345"/>
            <a:ext cx="1683410" cy="178556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30"/>
          <p:cNvSpPr/>
          <p:nvPr/>
        </p:nvSpPr>
        <p:spPr>
          <a:xfrm>
            <a:off x="1500" y="-146500"/>
            <a:ext cx="12189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17" name="Google Shape;317;p30"/>
          <p:cNvSpPr/>
          <p:nvPr/>
        </p:nvSpPr>
        <p:spPr>
          <a:xfrm rot="-853893">
            <a:off x="8175088" y="457951"/>
            <a:ext cx="2987899" cy="2987899"/>
          </a:xfrm>
          <a:prstGeom prst="arc">
            <a:avLst>
              <a:gd name="adj1" fmla="val 14612914"/>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18" name="Google Shape;318;p30"/>
          <p:cNvSpPr txBox="1">
            <a:spLocks noGrp="1"/>
          </p:cNvSpPr>
          <p:nvPr>
            <p:ph type="title"/>
          </p:nvPr>
        </p:nvSpPr>
        <p:spPr>
          <a:xfrm>
            <a:off x="838200" y="365125"/>
            <a:ext cx="10515600" cy="1325563"/>
          </a:xfrm>
          <a:prstGeom prst="rect">
            <a:avLst/>
          </a:prstGeom>
          <a:solidFill>
            <a:schemeClr val="lt1"/>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0000"/>
              </a:buClr>
              <a:buSzPts val="2800"/>
              <a:buFont typeface="Arial"/>
              <a:buNone/>
            </a:pPr>
            <a:r>
              <a:rPr lang="es-MX" sz="3300"/>
              <a:t>Rangos de aciertos en pre y post test por </a:t>
            </a:r>
            <a:r>
              <a:rPr lang="es-MX" sz="3300" b="1">
                <a:solidFill>
                  <a:schemeClr val="accent5"/>
                </a:solidFill>
              </a:rPr>
              <a:t>estudiantes</a:t>
            </a:r>
            <a:endParaRPr sz="3300" b="1">
              <a:solidFill>
                <a:schemeClr val="accent5"/>
              </a:solidFill>
            </a:endParaRPr>
          </a:p>
        </p:txBody>
      </p:sp>
      <p:graphicFrame>
        <p:nvGraphicFramePr>
          <p:cNvPr id="319" name="Google Shape;319;p30"/>
          <p:cNvGraphicFramePr/>
          <p:nvPr/>
        </p:nvGraphicFramePr>
        <p:xfrm>
          <a:off x="730800" y="2268522"/>
          <a:ext cx="4506750" cy="2799970"/>
        </p:xfrm>
        <a:graphic>
          <a:graphicData uri="http://schemas.openxmlformats.org/drawingml/2006/table">
            <a:tbl>
              <a:tblPr>
                <a:noFill/>
              </a:tblPr>
              <a:tblGrid>
                <a:gridCol w="1499475">
                  <a:extLst>
                    <a:ext uri="{9D8B030D-6E8A-4147-A177-3AD203B41FA5}">
                      <a16:colId xmlns:a16="http://schemas.microsoft.com/office/drawing/2014/main" val="20000"/>
                    </a:ext>
                  </a:extLst>
                </a:gridCol>
                <a:gridCol w="1583100">
                  <a:extLst>
                    <a:ext uri="{9D8B030D-6E8A-4147-A177-3AD203B41FA5}">
                      <a16:colId xmlns:a16="http://schemas.microsoft.com/office/drawing/2014/main" val="20001"/>
                    </a:ext>
                  </a:extLst>
                </a:gridCol>
                <a:gridCol w="1424175">
                  <a:extLst>
                    <a:ext uri="{9D8B030D-6E8A-4147-A177-3AD203B41FA5}">
                      <a16:colId xmlns:a16="http://schemas.microsoft.com/office/drawing/2014/main" val="20002"/>
                    </a:ext>
                  </a:extLst>
                </a:gridCol>
              </a:tblGrid>
              <a:tr h="394075">
                <a:tc rowSpan="2">
                  <a:txBody>
                    <a:bodyPr/>
                    <a:lstStyle/>
                    <a:p>
                      <a:pPr marL="0" lvl="0" indent="0" algn="ctr" rtl="0">
                        <a:spcBef>
                          <a:spcPts val="0"/>
                        </a:spcBef>
                        <a:spcAft>
                          <a:spcPts val="0"/>
                        </a:spcAft>
                        <a:buNone/>
                      </a:pPr>
                      <a:r>
                        <a:rPr lang="es-MX" sz="1600" b="1">
                          <a:latin typeface="Calibri"/>
                          <a:ea typeface="Calibri"/>
                          <a:cs typeface="Calibri"/>
                          <a:sym typeface="Calibri"/>
                        </a:rPr>
                        <a:t>Rango de aciertos</a:t>
                      </a:r>
                      <a:endParaRPr sz="1600" b="1">
                        <a:latin typeface="Calibri"/>
                        <a:ea typeface="Calibri"/>
                        <a:cs typeface="Calibri"/>
                        <a:sym typeface="Calibri"/>
                      </a:endParaRPr>
                    </a:p>
                  </a:txBody>
                  <a:tcPr marL="7625" marR="7625" marT="7625"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solidFill>
                      <a:srgbClr val="F2F2F2"/>
                    </a:solidFill>
                  </a:tcPr>
                </a:tc>
                <a:tc gridSpan="2">
                  <a:txBody>
                    <a:bodyPr/>
                    <a:lstStyle/>
                    <a:p>
                      <a:pPr marL="0" lvl="0" indent="0" algn="ctr" rtl="0">
                        <a:spcBef>
                          <a:spcPts val="0"/>
                        </a:spcBef>
                        <a:spcAft>
                          <a:spcPts val="0"/>
                        </a:spcAft>
                        <a:buNone/>
                      </a:pPr>
                      <a:r>
                        <a:rPr lang="es-MX" sz="1600" b="1">
                          <a:latin typeface="Calibri"/>
                          <a:ea typeface="Calibri"/>
                          <a:cs typeface="Calibri"/>
                          <a:sym typeface="Calibri"/>
                        </a:rPr>
                        <a:t>Número de estudiantes</a:t>
                      </a:r>
                      <a:endParaRPr sz="1600" b="1">
                        <a:latin typeface="Calibri"/>
                        <a:ea typeface="Calibri"/>
                        <a:cs typeface="Calibri"/>
                        <a:sym typeface="Calibri"/>
                      </a:endParaRPr>
                    </a:p>
                  </a:txBody>
                  <a:tcPr marL="7625" marR="7625" marT="76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alpha val="0"/>
                        </a:schemeClr>
                      </a:solidFill>
                      <a:prstDash val="solid"/>
                      <a:round/>
                      <a:headEnd type="none" w="sm" len="sm"/>
                      <a:tailEnd type="none" w="sm" len="sm"/>
                    </a:lnB>
                    <a:solidFill>
                      <a:srgbClr val="F2F2F2"/>
                    </a:solidFill>
                  </a:tcPr>
                </a:tc>
                <a:tc hMerge="1">
                  <a:txBody>
                    <a:bodyPr/>
                    <a:lstStyle/>
                    <a:p>
                      <a:endParaRPr lang="es-MX"/>
                    </a:p>
                  </a:txBody>
                  <a:tcPr/>
                </a:tc>
                <a:extLst>
                  <a:ext uri="{0D108BD9-81ED-4DB2-BD59-A6C34878D82A}">
                    <a16:rowId xmlns:a16="http://schemas.microsoft.com/office/drawing/2014/main" val="10000"/>
                  </a:ext>
                </a:extLst>
              </a:tr>
              <a:tr h="220950">
                <a:tc vMerge="1">
                  <a:txBody>
                    <a:bodyPr/>
                    <a:lstStyle/>
                    <a:p>
                      <a:endParaRPr lang="es-MX"/>
                    </a:p>
                  </a:txBody>
                  <a:tcPr/>
                </a:tc>
                <a:tc>
                  <a:txBody>
                    <a:bodyPr/>
                    <a:lstStyle/>
                    <a:p>
                      <a:pPr marL="0" marR="0" lvl="0" indent="0" algn="ctr" rtl="0">
                        <a:spcBef>
                          <a:spcPts val="0"/>
                        </a:spcBef>
                        <a:spcAft>
                          <a:spcPts val="0"/>
                        </a:spcAft>
                        <a:buClr>
                          <a:schemeClr val="dk1"/>
                        </a:buClr>
                        <a:buSzPts val="1600"/>
                        <a:buFont typeface="Arial"/>
                        <a:buNone/>
                      </a:pPr>
                      <a:r>
                        <a:rPr lang="es-MX" sz="1600" b="1">
                          <a:latin typeface="Calibri"/>
                          <a:ea typeface="Calibri"/>
                          <a:cs typeface="Calibri"/>
                          <a:sym typeface="Calibri"/>
                        </a:rPr>
                        <a:t>p</a:t>
                      </a:r>
                      <a:r>
                        <a:rPr lang="es-MX" sz="1600" b="1" u="none" strike="noStrike" cap="none">
                          <a:latin typeface="Calibri"/>
                          <a:ea typeface="Calibri"/>
                          <a:cs typeface="Calibri"/>
                          <a:sym typeface="Calibri"/>
                        </a:rPr>
                        <a:t>re-test</a:t>
                      </a:r>
                      <a:endParaRPr sz="1600" b="1" i="0" u="none" strike="noStrike" cap="none">
                        <a:solidFill>
                          <a:srgbClr val="000000"/>
                        </a:solidFill>
                        <a:latin typeface="Calibri"/>
                        <a:ea typeface="Calibri"/>
                        <a:cs typeface="Calibri"/>
                        <a:sym typeface="Calibri"/>
                      </a:endParaRPr>
                    </a:p>
                  </a:txBody>
                  <a:tcPr marL="7625" marR="7625" marT="7625" marB="0" anchor="ctr">
                    <a:lnT w="12700" cap="flat" cmpd="sng">
                      <a:solidFill>
                        <a:schemeClr val="dk1">
                          <a:alpha val="0"/>
                        </a:schemeClr>
                      </a:solidFill>
                      <a:prstDash val="solid"/>
                      <a:round/>
                      <a:headEnd type="none" w="sm" len="sm"/>
                      <a:tailEnd type="none" w="sm" len="sm"/>
                    </a:lnT>
                    <a:lnB w="12700" cap="flat" cmpd="sng">
                      <a:solidFill>
                        <a:schemeClr val="dk1"/>
                      </a:solidFill>
                      <a:prstDash val="solid"/>
                      <a:round/>
                      <a:headEnd type="none" w="sm" len="sm"/>
                      <a:tailEnd type="none" w="sm" len="sm"/>
                    </a:lnB>
                    <a:solidFill>
                      <a:srgbClr val="F2F2F2"/>
                    </a:solidFill>
                  </a:tcPr>
                </a:tc>
                <a:tc>
                  <a:txBody>
                    <a:bodyPr/>
                    <a:lstStyle/>
                    <a:p>
                      <a:pPr marL="0" marR="0" lvl="0" indent="0" algn="ctr" rtl="0">
                        <a:spcBef>
                          <a:spcPts val="0"/>
                        </a:spcBef>
                        <a:spcAft>
                          <a:spcPts val="0"/>
                        </a:spcAft>
                        <a:buClr>
                          <a:srgbClr val="000000"/>
                        </a:buClr>
                        <a:buSzPts val="1600"/>
                        <a:buFont typeface="Arial"/>
                        <a:buNone/>
                      </a:pPr>
                      <a:r>
                        <a:rPr lang="es-MX" sz="1600" b="1">
                          <a:latin typeface="Calibri"/>
                          <a:ea typeface="Calibri"/>
                          <a:cs typeface="Calibri"/>
                          <a:sym typeface="Calibri"/>
                        </a:rPr>
                        <a:t>p</a:t>
                      </a:r>
                      <a:r>
                        <a:rPr lang="es-MX" sz="1600" b="1" i="0" u="none" strike="noStrike" cap="none">
                          <a:solidFill>
                            <a:srgbClr val="000000"/>
                          </a:solidFill>
                          <a:latin typeface="Calibri"/>
                          <a:ea typeface="Calibri"/>
                          <a:cs typeface="Calibri"/>
                          <a:sym typeface="Calibri"/>
                        </a:rPr>
                        <a:t>ost-test</a:t>
                      </a:r>
                      <a:endParaRPr sz="1600" b="1" i="0" u="none" strike="noStrike" cap="none">
                        <a:solidFill>
                          <a:srgbClr val="000000"/>
                        </a:solidFill>
                        <a:latin typeface="Calibri"/>
                        <a:ea typeface="Calibri"/>
                        <a:cs typeface="Calibri"/>
                        <a:sym typeface="Calibri"/>
                      </a:endParaRPr>
                    </a:p>
                  </a:txBody>
                  <a:tcPr marL="7625" marR="7625" marT="7625" marB="0" anchor="ctr">
                    <a:lnT w="12700" cap="flat" cmpd="sng">
                      <a:solidFill>
                        <a:schemeClr val="dk1">
                          <a:alpha val="0"/>
                        </a:schemeClr>
                      </a:solidFill>
                      <a:prstDash val="solid"/>
                      <a:round/>
                      <a:headEnd type="none" w="sm" len="sm"/>
                      <a:tailEnd type="none" w="sm" len="sm"/>
                    </a:lnT>
                    <a:lnB w="12700" cap="flat" cmpd="sng">
                      <a:solidFill>
                        <a:schemeClr val="dk1"/>
                      </a:solidFill>
                      <a:prstDash val="solid"/>
                      <a:round/>
                      <a:headEnd type="none" w="sm" len="sm"/>
                      <a:tailEnd type="none" w="sm" len="sm"/>
                    </a:lnB>
                    <a:solidFill>
                      <a:srgbClr val="F2F2F2"/>
                    </a:solidFill>
                  </a:tcPr>
                </a:tc>
                <a:extLst>
                  <a:ext uri="{0D108BD9-81ED-4DB2-BD59-A6C34878D82A}">
                    <a16:rowId xmlns:a16="http://schemas.microsoft.com/office/drawing/2014/main" val="10001"/>
                  </a:ext>
                </a:extLst>
              </a:tr>
              <a:tr h="382700">
                <a:tc>
                  <a:txBody>
                    <a:bodyPr/>
                    <a:lstStyle/>
                    <a:p>
                      <a:pPr marL="0" marR="0" lvl="0" indent="0" algn="l" rtl="0">
                        <a:spcBef>
                          <a:spcPts val="0"/>
                        </a:spcBef>
                        <a:spcAft>
                          <a:spcPts val="0"/>
                        </a:spcAft>
                        <a:buClr>
                          <a:srgbClr val="00B050"/>
                        </a:buClr>
                        <a:buSzPts val="2400"/>
                        <a:buFont typeface="Arial"/>
                        <a:buNone/>
                      </a:pPr>
                      <a:r>
                        <a:rPr lang="es-MX" sz="2600" b="1" i="0" u="none" strike="noStrike" cap="none">
                          <a:solidFill>
                            <a:srgbClr val="FF0000"/>
                          </a:solidFill>
                          <a:latin typeface="Calibri"/>
                          <a:ea typeface="Calibri"/>
                          <a:cs typeface="Calibri"/>
                          <a:sym typeface="Calibri"/>
                        </a:rPr>
                        <a:t>●</a:t>
                      </a:r>
                      <a:r>
                        <a:rPr lang="es-MX" sz="1800">
                          <a:latin typeface="Calibri"/>
                          <a:ea typeface="Calibri"/>
                          <a:cs typeface="Calibri"/>
                          <a:sym typeface="Calibri"/>
                        </a:rPr>
                        <a:t> </a:t>
                      </a:r>
                      <a:r>
                        <a:rPr lang="es-MX" sz="1700">
                          <a:latin typeface="Calibri"/>
                          <a:ea typeface="Calibri"/>
                          <a:cs typeface="Calibri"/>
                          <a:sym typeface="Calibri"/>
                        </a:rPr>
                        <a:t>Muy bajo</a:t>
                      </a:r>
                      <a:r>
                        <a:rPr lang="es-MX" sz="1800">
                          <a:latin typeface="Calibri"/>
                          <a:ea typeface="Calibri"/>
                          <a:cs typeface="Calibri"/>
                          <a:sym typeface="Calibri"/>
                        </a:rPr>
                        <a:t> </a:t>
                      </a:r>
                      <a:r>
                        <a:rPr lang="es-MX" sz="1300">
                          <a:latin typeface="Calibri"/>
                          <a:ea typeface="Calibri"/>
                          <a:cs typeface="Calibri"/>
                          <a:sym typeface="Calibri"/>
                        </a:rPr>
                        <a:t>(0</a:t>
                      </a:r>
                      <a:r>
                        <a:rPr lang="es-MX" sz="1300" u="none" strike="noStrike" cap="none">
                          <a:latin typeface="Calibri"/>
                          <a:ea typeface="Calibri"/>
                          <a:cs typeface="Calibri"/>
                          <a:sym typeface="Calibri"/>
                        </a:rPr>
                        <a:t>-</a:t>
                      </a:r>
                      <a:r>
                        <a:rPr lang="es-MX" sz="1300">
                          <a:latin typeface="Calibri"/>
                          <a:ea typeface="Calibri"/>
                          <a:cs typeface="Calibri"/>
                          <a:sym typeface="Calibri"/>
                        </a:rPr>
                        <a:t>6)</a:t>
                      </a:r>
                      <a:endParaRPr sz="1300" i="0" u="none" strike="noStrike" cap="none">
                        <a:solidFill>
                          <a:srgbClr val="000000"/>
                        </a:solidFill>
                        <a:latin typeface="Calibri"/>
                        <a:ea typeface="Calibri"/>
                        <a:cs typeface="Calibri"/>
                        <a:sym typeface="Calibri"/>
                      </a:endParaRPr>
                    </a:p>
                  </a:txBody>
                  <a:tcPr marL="7625" marR="7625" marT="7625" marB="0" anchor="b">
                    <a:lnT w="12700" cap="flat" cmpd="sng">
                      <a:solidFill>
                        <a:schemeClr val="dk1"/>
                      </a:solidFill>
                      <a:prstDash val="solid"/>
                      <a:round/>
                      <a:headEnd type="none" w="sm" len="sm"/>
                      <a:tailEnd type="none" w="sm" len="sm"/>
                    </a:lnT>
                    <a:solidFill>
                      <a:schemeClr val="lt1"/>
                    </a:solidFill>
                  </a:tcPr>
                </a:tc>
                <a:tc>
                  <a:txBody>
                    <a:bodyPr/>
                    <a:lstStyle/>
                    <a:p>
                      <a:pPr marL="0" marR="0" lvl="0" indent="0" algn="ctr" rtl="0">
                        <a:spcBef>
                          <a:spcPts val="0"/>
                        </a:spcBef>
                        <a:spcAft>
                          <a:spcPts val="0"/>
                        </a:spcAft>
                        <a:buClr>
                          <a:srgbClr val="000000"/>
                        </a:buClr>
                        <a:buSzPts val="1600"/>
                        <a:buFont typeface="Arial"/>
                        <a:buNone/>
                      </a:pPr>
                      <a:r>
                        <a:rPr lang="es-MX" sz="1700" i="0" u="none" strike="noStrike" cap="none">
                          <a:solidFill>
                            <a:srgbClr val="000000"/>
                          </a:solidFill>
                          <a:latin typeface="Calibri"/>
                          <a:ea typeface="Calibri"/>
                          <a:cs typeface="Calibri"/>
                          <a:sym typeface="Calibri"/>
                        </a:rPr>
                        <a:t>  2</a:t>
                      </a:r>
                      <a:r>
                        <a:rPr lang="es-MX" sz="1700">
                          <a:latin typeface="Calibri"/>
                          <a:ea typeface="Calibri"/>
                          <a:cs typeface="Calibri"/>
                          <a:sym typeface="Calibri"/>
                        </a:rPr>
                        <a:t>2.0</a:t>
                      </a:r>
                      <a:r>
                        <a:rPr lang="es-MX" sz="1700" i="0" u="none" strike="noStrike" cap="none">
                          <a:solidFill>
                            <a:srgbClr val="000000"/>
                          </a:solidFill>
                          <a:latin typeface="Calibri"/>
                          <a:ea typeface="Calibri"/>
                          <a:cs typeface="Calibri"/>
                          <a:sym typeface="Calibri"/>
                        </a:rPr>
                        <a:t>%</a:t>
                      </a:r>
                      <a:endParaRPr sz="1700" u="none" strike="noStrike" cap="none">
                        <a:latin typeface="Calibri"/>
                        <a:ea typeface="Calibri"/>
                        <a:cs typeface="Calibri"/>
                        <a:sym typeface="Calibri"/>
                      </a:endParaRPr>
                    </a:p>
                  </a:txBody>
                  <a:tcPr marL="7625" marR="7625" marT="7625" marB="0" anchor="b">
                    <a:lnT w="12700" cap="flat" cmpd="sng">
                      <a:solidFill>
                        <a:schemeClr val="dk1"/>
                      </a:solidFill>
                      <a:prstDash val="solid"/>
                      <a:round/>
                      <a:headEnd type="none" w="sm" len="sm"/>
                      <a:tailEnd type="none" w="sm" len="sm"/>
                    </a:lnT>
                    <a:solidFill>
                      <a:schemeClr val="lt1"/>
                    </a:solidFill>
                  </a:tcPr>
                </a:tc>
                <a:tc>
                  <a:txBody>
                    <a:bodyPr/>
                    <a:lstStyle/>
                    <a:p>
                      <a:pPr marL="0" marR="0" lvl="0" indent="0" algn="ctr" rtl="0">
                        <a:spcBef>
                          <a:spcPts val="0"/>
                        </a:spcBef>
                        <a:spcAft>
                          <a:spcPts val="0"/>
                        </a:spcAft>
                        <a:buClr>
                          <a:srgbClr val="000000"/>
                        </a:buClr>
                        <a:buSzPts val="1600"/>
                        <a:buFont typeface="Arial"/>
                        <a:buNone/>
                      </a:pPr>
                      <a:r>
                        <a:rPr lang="es-MX" sz="1700" i="0" u="none" strike="noStrike" cap="none">
                          <a:solidFill>
                            <a:srgbClr val="000000"/>
                          </a:solidFill>
                          <a:latin typeface="Calibri"/>
                          <a:ea typeface="Calibri"/>
                          <a:cs typeface="Calibri"/>
                          <a:sym typeface="Calibri"/>
                        </a:rPr>
                        <a:t>    </a:t>
                      </a:r>
                      <a:r>
                        <a:rPr lang="es-MX" sz="1700">
                          <a:latin typeface="Calibri"/>
                          <a:ea typeface="Calibri"/>
                          <a:cs typeface="Calibri"/>
                          <a:sym typeface="Calibri"/>
                        </a:rPr>
                        <a:t>6.1</a:t>
                      </a:r>
                      <a:r>
                        <a:rPr lang="es-MX" sz="1700" i="0" u="none" strike="noStrike" cap="none">
                          <a:solidFill>
                            <a:srgbClr val="000000"/>
                          </a:solidFill>
                          <a:latin typeface="Calibri"/>
                          <a:ea typeface="Calibri"/>
                          <a:cs typeface="Calibri"/>
                          <a:sym typeface="Calibri"/>
                        </a:rPr>
                        <a:t>%</a:t>
                      </a:r>
                      <a:endParaRPr sz="1700" u="none" strike="noStrike" cap="none">
                        <a:latin typeface="Calibri"/>
                        <a:ea typeface="Calibri"/>
                        <a:cs typeface="Calibri"/>
                        <a:sym typeface="Calibri"/>
                      </a:endParaRPr>
                    </a:p>
                  </a:txBody>
                  <a:tcPr marL="7625" marR="7625" marT="7625" marB="0" anchor="b">
                    <a:lnT w="12700" cap="flat" cmpd="sng">
                      <a:solidFill>
                        <a:schemeClr val="dk1"/>
                      </a:solidFill>
                      <a:prstDash val="solid"/>
                      <a:round/>
                      <a:headEnd type="none" w="sm" len="sm"/>
                      <a:tailEnd type="none" w="sm" len="sm"/>
                    </a:lnT>
                    <a:solidFill>
                      <a:schemeClr val="lt1"/>
                    </a:solidFill>
                  </a:tcPr>
                </a:tc>
                <a:extLst>
                  <a:ext uri="{0D108BD9-81ED-4DB2-BD59-A6C34878D82A}">
                    <a16:rowId xmlns:a16="http://schemas.microsoft.com/office/drawing/2014/main" val="10002"/>
                  </a:ext>
                </a:extLst>
              </a:tr>
              <a:tr h="482000">
                <a:tc>
                  <a:txBody>
                    <a:bodyPr/>
                    <a:lstStyle/>
                    <a:p>
                      <a:pPr marL="0" marR="0" lvl="0" indent="0" algn="l" rtl="0">
                        <a:spcBef>
                          <a:spcPts val="0"/>
                        </a:spcBef>
                        <a:spcAft>
                          <a:spcPts val="0"/>
                        </a:spcAft>
                        <a:buClr>
                          <a:srgbClr val="FFFF00"/>
                        </a:buClr>
                        <a:buSzPts val="2400"/>
                        <a:buFont typeface="Arial"/>
                        <a:buNone/>
                      </a:pPr>
                      <a:r>
                        <a:rPr lang="es-MX" sz="2600" b="1" i="0" u="none" strike="noStrike" cap="none">
                          <a:solidFill>
                            <a:srgbClr val="FFC000"/>
                          </a:solidFill>
                          <a:latin typeface="Calibri"/>
                          <a:ea typeface="Calibri"/>
                          <a:cs typeface="Calibri"/>
                          <a:sym typeface="Calibri"/>
                        </a:rPr>
                        <a:t>●</a:t>
                      </a:r>
                      <a:r>
                        <a:rPr lang="es-MX" sz="1800" b="1" i="0" u="none" strike="noStrike" cap="none">
                          <a:solidFill>
                            <a:srgbClr val="00B050"/>
                          </a:solidFill>
                          <a:latin typeface="Calibri"/>
                          <a:ea typeface="Calibri"/>
                          <a:cs typeface="Calibri"/>
                          <a:sym typeface="Calibri"/>
                        </a:rPr>
                        <a:t> </a:t>
                      </a:r>
                      <a:r>
                        <a:rPr lang="es-MX" sz="1700" u="none" strike="noStrike" cap="none">
                          <a:latin typeface="Calibri"/>
                          <a:ea typeface="Calibri"/>
                          <a:cs typeface="Calibri"/>
                          <a:sym typeface="Calibri"/>
                        </a:rPr>
                        <a:t>Bajo</a:t>
                      </a:r>
                      <a:r>
                        <a:rPr lang="es-MX" sz="1800" u="none" strike="noStrike" cap="none">
                          <a:latin typeface="Calibri"/>
                          <a:ea typeface="Calibri"/>
                          <a:cs typeface="Calibri"/>
                          <a:sym typeface="Calibri"/>
                        </a:rPr>
                        <a:t> </a:t>
                      </a:r>
                      <a:r>
                        <a:rPr lang="es-MX" sz="1300">
                          <a:latin typeface="Calibri"/>
                          <a:ea typeface="Calibri"/>
                          <a:cs typeface="Calibri"/>
                          <a:sym typeface="Calibri"/>
                        </a:rPr>
                        <a:t>(7 </a:t>
                      </a:r>
                      <a:r>
                        <a:rPr lang="es-MX" sz="1300" u="none" strike="noStrike" cap="none">
                          <a:latin typeface="Calibri"/>
                          <a:ea typeface="Calibri"/>
                          <a:cs typeface="Calibri"/>
                          <a:sym typeface="Calibri"/>
                        </a:rPr>
                        <a:t>- </a:t>
                      </a:r>
                      <a:r>
                        <a:rPr lang="es-MX" sz="1300">
                          <a:latin typeface="Calibri"/>
                          <a:ea typeface="Calibri"/>
                          <a:cs typeface="Calibri"/>
                          <a:sym typeface="Calibri"/>
                        </a:rPr>
                        <a:t>12)</a:t>
                      </a:r>
                      <a:endParaRPr sz="1300" i="0" u="none" strike="noStrike" cap="none">
                        <a:solidFill>
                          <a:srgbClr val="000000"/>
                        </a:solidFill>
                        <a:latin typeface="Calibri"/>
                        <a:ea typeface="Calibri"/>
                        <a:cs typeface="Calibri"/>
                        <a:sym typeface="Calibri"/>
                      </a:endParaRPr>
                    </a:p>
                  </a:txBody>
                  <a:tcPr marL="7625" marR="7625" marT="7625" marB="0" anchor="b">
                    <a:solidFill>
                      <a:schemeClr val="lt1"/>
                    </a:solidFill>
                  </a:tcPr>
                </a:tc>
                <a:tc>
                  <a:txBody>
                    <a:bodyPr/>
                    <a:lstStyle/>
                    <a:p>
                      <a:pPr marL="0" marR="0" lvl="0" indent="0" algn="ctr" rtl="0">
                        <a:spcBef>
                          <a:spcPts val="0"/>
                        </a:spcBef>
                        <a:spcAft>
                          <a:spcPts val="0"/>
                        </a:spcAft>
                        <a:buClr>
                          <a:srgbClr val="000000"/>
                        </a:buClr>
                        <a:buSzPts val="1600"/>
                        <a:buFont typeface="Arial"/>
                        <a:buNone/>
                      </a:pPr>
                      <a:r>
                        <a:rPr lang="es-MX" sz="1700" i="0" u="none" strike="noStrike" cap="none">
                          <a:solidFill>
                            <a:srgbClr val="000000"/>
                          </a:solidFill>
                          <a:latin typeface="Calibri"/>
                          <a:ea typeface="Calibri"/>
                          <a:cs typeface="Calibri"/>
                          <a:sym typeface="Calibri"/>
                        </a:rPr>
                        <a:t>   </a:t>
                      </a:r>
                      <a:r>
                        <a:rPr lang="es-MX" sz="1700">
                          <a:latin typeface="Calibri"/>
                          <a:ea typeface="Calibri"/>
                          <a:cs typeface="Calibri"/>
                          <a:sym typeface="Calibri"/>
                        </a:rPr>
                        <a:t>29</a:t>
                      </a:r>
                      <a:r>
                        <a:rPr lang="es-MX" sz="1700" i="0" u="none" strike="noStrike" cap="none">
                          <a:solidFill>
                            <a:srgbClr val="000000"/>
                          </a:solidFill>
                          <a:latin typeface="Calibri"/>
                          <a:ea typeface="Calibri"/>
                          <a:cs typeface="Calibri"/>
                          <a:sym typeface="Calibri"/>
                        </a:rPr>
                        <a:t>.</a:t>
                      </a:r>
                      <a:r>
                        <a:rPr lang="es-MX" sz="1700">
                          <a:latin typeface="Calibri"/>
                          <a:ea typeface="Calibri"/>
                          <a:cs typeface="Calibri"/>
                          <a:sym typeface="Calibri"/>
                        </a:rPr>
                        <a:t>5</a:t>
                      </a:r>
                      <a:r>
                        <a:rPr lang="es-MX" sz="1700" i="0" u="none" strike="noStrike" cap="none">
                          <a:solidFill>
                            <a:srgbClr val="000000"/>
                          </a:solidFill>
                          <a:latin typeface="Calibri"/>
                          <a:ea typeface="Calibri"/>
                          <a:cs typeface="Calibri"/>
                          <a:sym typeface="Calibri"/>
                        </a:rPr>
                        <a:t>%</a:t>
                      </a:r>
                      <a:endParaRPr sz="1700" u="none" strike="noStrike" cap="none">
                        <a:latin typeface="Calibri"/>
                        <a:ea typeface="Calibri"/>
                        <a:cs typeface="Calibri"/>
                        <a:sym typeface="Calibri"/>
                      </a:endParaRPr>
                    </a:p>
                  </a:txBody>
                  <a:tcPr marL="7625" marR="7625" marT="7625" marB="0" anchor="b">
                    <a:solidFill>
                      <a:schemeClr val="lt1"/>
                    </a:solidFill>
                  </a:tcPr>
                </a:tc>
                <a:tc>
                  <a:txBody>
                    <a:bodyPr/>
                    <a:lstStyle/>
                    <a:p>
                      <a:pPr marL="0" marR="0" lvl="0" indent="0" algn="ctr" rtl="0">
                        <a:spcBef>
                          <a:spcPts val="0"/>
                        </a:spcBef>
                        <a:spcAft>
                          <a:spcPts val="0"/>
                        </a:spcAft>
                        <a:buClr>
                          <a:srgbClr val="000000"/>
                        </a:buClr>
                        <a:buSzPts val="1600"/>
                        <a:buFont typeface="Arial"/>
                        <a:buNone/>
                      </a:pPr>
                      <a:r>
                        <a:rPr lang="es-MX" sz="1700" i="0" u="none" strike="noStrike" cap="none">
                          <a:solidFill>
                            <a:srgbClr val="000000"/>
                          </a:solidFill>
                          <a:latin typeface="Calibri"/>
                          <a:ea typeface="Calibri"/>
                          <a:cs typeface="Calibri"/>
                          <a:sym typeface="Calibri"/>
                        </a:rPr>
                        <a:t>   </a:t>
                      </a:r>
                      <a:r>
                        <a:rPr lang="es-MX" sz="1700">
                          <a:latin typeface="Calibri"/>
                          <a:ea typeface="Calibri"/>
                          <a:cs typeface="Calibri"/>
                          <a:sym typeface="Calibri"/>
                        </a:rPr>
                        <a:t>11.5</a:t>
                      </a:r>
                      <a:r>
                        <a:rPr lang="es-MX" sz="1700" i="0" u="none" strike="noStrike" cap="none">
                          <a:solidFill>
                            <a:srgbClr val="000000"/>
                          </a:solidFill>
                          <a:latin typeface="Calibri"/>
                          <a:ea typeface="Calibri"/>
                          <a:cs typeface="Calibri"/>
                          <a:sym typeface="Calibri"/>
                        </a:rPr>
                        <a:t>%</a:t>
                      </a:r>
                      <a:endParaRPr sz="1700" u="none" strike="noStrike" cap="none">
                        <a:latin typeface="Calibri"/>
                        <a:ea typeface="Calibri"/>
                        <a:cs typeface="Calibri"/>
                        <a:sym typeface="Calibri"/>
                      </a:endParaRPr>
                    </a:p>
                  </a:txBody>
                  <a:tcPr marL="7625" marR="7625" marT="7625" marB="0" anchor="b">
                    <a:solidFill>
                      <a:schemeClr val="lt1"/>
                    </a:solidFill>
                  </a:tcPr>
                </a:tc>
                <a:extLst>
                  <a:ext uri="{0D108BD9-81ED-4DB2-BD59-A6C34878D82A}">
                    <a16:rowId xmlns:a16="http://schemas.microsoft.com/office/drawing/2014/main" val="10003"/>
                  </a:ext>
                </a:extLst>
              </a:tr>
              <a:tr h="482000">
                <a:tc>
                  <a:txBody>
                    <a:bodyPr/>
                    <a:lstStyle/>
                    <a:p>
                      <a:pPr marL="0" marR="0" lvl="0" indent="0" algn="l" rtl="0">
                        <a:spcBef>
                          <a:spcPts val="0"/>
                        </a:spcBef>
                        <a:spcAft>
                          <a:spcPts val="0"/>
                        </a:spcAft>
                        <a:buClr>
                          <a:srgbClr val="FFC000"/>
                        </a:buClr>
                        <a:buSzPts val="2400"/>
                        <a:buFont typeface="Arial"/>
                        <a:buNone/>
                      </a:pPr>
                      <a:r>
                        <a:rPr lang="es-MX" sz="2600" b="1" i="0" u="none" strike="noStrike" cap="none">
                          <a:solidFill>
                            <a:srgbClr val="FFFF00"/>
                          </a:solidFill>
                          <a:latin typeface="Calibri"/>
                          <a:ea typeface="Calibri"/>
                          <a:cs typeface="Calibri"/>
                          <a:sym typeface="Calibri"/>
                        </a:rPr>
                        <a:t>●</a:t>
                      </a:r>
                      <a:r>
                        <a:rPr lang="es-MX" sz="1800" b="1" i="0" u="none" strike="noStrike" cap="none">
                          <a:solidFill>
                            <a:srgbClr val="00B050"/>
                          </a:solidFill>
                          <a:latin typeface="Calibri"/>
                          <a:ea typeface="Calibri"/>
                          <a:cs typeface="Calibri"/>
                          <a:sym typeface="Calibri"/>
                        </a:rPr>
                        <a:t> </a:t>
                      </a:r>
                      <a:r>
                        <a:rPr lang="es-MX" sz="1700">
                          <a:latin typeface="Calibri"/>
                          <a:ea typeface="Calibri"/>
                          <a:cs typeface="Calibri"/>
                          <a:sym typeface="Calibri"/>
                        </a:rPr>
                        <a:t>Medio</a:t>
                      </a:r>
                      <a:r>
                        <a:rPr lang="es-MX" sz="1800">
                          <a:latin typeface="Calibri"/>
                          <a:ea typeface="Calibri"/>
                          <a:cs typeface="Calibri"/>
                          <a:sym typeface="Calibri"/>
                        </a:rPr>
                        <a:t> </a:t>
                      </a:r>
                      <a:r>
                        <a:rPr lang="es-MX" sz="1300">
                          <a:latin typeface="Calibri"/>
                          <a:ea typeface="Calibri"/>
                          <a:cs typeface="Calibri"/>
                          <a:sym typeface="Calibri"/>
                        </a:rPr>
                        <a:t>(13</a:t>
                      </a:r>
                      <a:r>
                        <a:rPr lang="es-MX" sz="1300" u="none" strike="noStrike" cap="none">
                          <a:latin typeface="Calibri"/>
                          <a:ea typeface="Calibri"/>
                          <a:cs typeface="Calibri"/>
                          <a:sym typeface="Calibri"/>
                        </a:rPr>
                        <a:t> - </a:t>
                      </a:r>
                      <a:r>
                        <a:rPr lang="es-MX" sz="1300">
                          <a:latin typeface="Calibri"/>
                          <a:ea typeface="Calibri"/>
                          <a:cs typeface="Calibri"/>
                          <a:sym typeface="Calibri"/>
                        </a:rPr>
                        <a:t>18)</a:t>
                      </a:r>
                      <a:endParaRPr sz="1300" i="0" u="none" strike="noStrike" cap="none">
                        <a:solidFill>
                          <a:srgbClr val="000000"/>
                        </a:solidFill>
                        <a:latin typeface="Calibri"/>
                        <a:ea typeface="Calibri"/>
                        <a:cs typeface="Calibri"/>
                        <a:sym typeface="Calibri"/>
                      </a:endParaRPr>
                    </a:p>
                  </a:txBody>
                  <a:tcPr marL="7625" marR="7625" marT="7625" marB="0" anchor="b">
                    <a:solidFill>
                      <a:schemeClr val="lt1"/>
                    </a:solidFill>
                  </a:tcPr>
                </a:tc>
                <a:tc>
                  <a:txBody>
                    <a:bodyPr/>
                    <a:lstStyle/>
                    <a:p>
                      <a:pPr marL="0" marR="0" lvl="0" indent="0" algn="ctr" rtl="0">
                        <a:spcBef>
                          <a:spcPts val="0"/>
                        </a:spcBef>
                        <a:spcAft>
                          <a:spcPts val="0"/>
                        </a:spcAft>
                        <a:buClr>
                          <a:srgbClr val="000000"/>
                        </a:buClr>
                        <a:buSzPts val="1600"/>
                        <a:buFont typeface="Arial"/>
                        <a:buNone/>
                      </a:pPr>
                      <a:r>
                        <a:rPr lang="es-MX" sz="1700" i="0" u="none" strike="noStrike" cap="none">
                          <a:solidFill>
                            <a:srgbClr val="000000"/>
                          </a:solidFill>
                          <a:latin typeface="Calibri"/>
                          <a:ea typeface="Calibri"/>
                          <a:cs typeface="Calibri"/>
                          <a:sym typeface="Calibri"/>
                        </a:rPr>
                        <a:t>   </a:t>
                      </a:r>
                      <a:r>
                        <a:rPr lang="es-MX" sz="1700">
                          <a:latin typeface="Calibri"/>
                          <a:ea typeface="Calibri"/>
                          <a:cs typeface="Calibri"/>
                          <a:sym typeface="Calibri"/>
                        </a:rPr>
                        <a:t>30</a:t>
                      </a:r>
                      <a:r>
                        <a:rPr lang="es-MX" sz="1700" i="0" u="none" strike="noStrike" cap="none">
                          <a:solidFill>
                            <a:srgbClr val="000000"/>
                          </a:solidFill>
                          <a:latin typeface="Calibri"/>
                          <a:ea typeface="Calibri"/>
                          <a:cs typeface="Calibri"/>
                          <a:sym typeface="Calibri"/>
                        </a:rPr>
                        <a:t>.</a:t>
                      </a:r>
                      <a:r>
                        <a:rPr lang="es-MX" sz="1700">
                          <a:latin typeface="Calibri"/>
                          <a:ea typeface="Calibri"/>
                          <a:cs typeface="Calibri"/>
                          <a:sym typeface="Calibri"/>
                        </a:rPr>
                        <a:t>1</a:t>
                      </a:r>
                      <a:r>
                        <a:rPr lang="es-MX" sz="1700" i="0" u="none" strike="noStrike" cap="none">
                          <a:solidFill>
                            <a:srgbClr val="000000"/>
                          </a:solidFill>
                          <a:latin typeface="Calibri"/>
                          <a:ea typeface="Calibri"/>
                          <a:cs typeface="Calibri"/>
                          <a:sym typeface="Calibri"/>
                        </a:rPr>
                        <a:t>%</a:t>
                      </a:r>
                      <a:endParaRPr sz="1700" u="none" strike="noStrike" cap="none">
                        <a:latin typeface="Calibri"/>
                        <a:ea typeface="Calibri"/>
                        <a:cs typeface="Calibri"/>
                        <a:sym typeface="Calibri"/>
                      </a:endParaRPr>
                    </a:p>
                  </a:txBody>
                  <a:tcPr marL="7625" marR="7625" marT="7625" marB="0" anchor="b">
                    <a:solidFill>
                      <a:schemeClr val="lt1"/>
                    </a:solidFill>
                  </a:tcPr>
                </a:tc>
                <a:tc>
                  <a:txBody>
                    <a:bodyPr/>
                    <a:lstStyle/>
                    <a:p>
                      <a:pPr marL="0" marR="0" lvl="0" indent="0" algn="ctr" rtl="0">
                        <a:spcBef>
                          <a:spcPts val="0"/>
                        </a:spcBef>
                        <a:spcAft>
                          <a:spcPts val="0"/>
                        </a:spcAft>
                        <a:buClr>
                          <a:srgbClr val="000000"/>
                        </a:buClr>
                        <a:buSzPts val="1600"/>
                        <a:buFont typeface="Arial"/>
                        <a:buNone/>
                      </a:pPr>
                      <a:r>
                        <a:rPr lang="es-MX" sz="1700" i="0" u="none" strike="noStrike" cap="none">
                          <a:solidFill>
                            <a:srgbClr val="000000"/>
                          </a:solidFill>
                          <a:latin typeface="Calibri"/>
                          <a:ea typeface="Calibri"/>
                          <a:cs typeface="Calibri"/>
                          <a:sym typeface="Calibri"/>
                        </a:rPr>
                        <a:t>    </a:t>
                      </a:r>
                      <a:r>
                        <a:rPr lang="es-MX" sz="1700">
                          <a:latin typeface="Calibri"/>
                          <a:ea typeface="Calibri"/>
                          <a:cs typeface="Calibri"/>
                          <a:sym typeface="Calibri"/>
                        </a:rPr>
                        <a:t>31.5</a:t>
                      </a:r>
                      <a:r>
                        <a:rPr lang="es-MX" sz="1700" i="0" u="none" strike="noStrike" cap="none">
                          <a:solidFill>
                            <a:srgbClr val="000000"/>
                          </a:solidFill>
                          <a:latin typeface="Calibri"/>
                          <a:ea typeface="Calibri"/>
                          <a:cs typeface="Calibri"/>
                          <a:sym typeface="Calibri"/>
                        </a:rPr>
                        <a:t>%</a:t>
                      </a:r>
                      <a:endParaRPr sz="1700" u="none" strike="noStrike" cap="none">
                        <a:latin typeface="Calibri"/>
                        <a:ea typeface="Calibri"/>
                        <a:cs typeface="Calibri"/>
                        <a:sym typeface="Calibri"/>
                      </a:endParaRPr>
                    </a:p>
                  </a:txBody>
                  <a:tcPr marL="7625" marR="7625" marT="7625" marB="0" anchor="b">
                    <a:solidFill>
                      <a:schemeClr val="lt1"/>
                    </a:solidFill>
                  </a:tcPr>
                </a:tc>
                <a:extLst>
                  <a:ext uri="{0D108BD9-81ED-4DB2-BD59-A6C34878D82A}">
                    <a16:rowId xmlns:a16="http://schemas.microsoft.com/office/drawing/2014/main" val="10004"/>
                  </a:ext>
                </a:extLst>
              </a:tr>
              <a:tr h="382700">
                <a:tc>
                  <a:txBody>
                    <a:bodyPr/>
                    <a:lstStyle/>
                    <a:p>
                      <a:pPr marL="0" marR="0" lvl="0" indent="0" algn="l" rtl="0">
                        <a:spcBef>
                          <a:spcPts val="0"/>
                        </a:spcBef>
                        <a:spcAft>
                          <a:spcPts val="0"/>
                        </a:spcAft>
                        <a:buClr>
                          <a:srgbClr val="FF0000"/>
                        </a:buClr>
                        <a:buSzPts val="2400"/>
                        <a:buFont typeface="Arial"/>
                        <a:buNone/>
                      </a:pPr>
                      <a:r>
                        <a:rPr lang="es-MX" sz="2600" b="1" i="0" u="none" strike="noStrike" cap="none">
                          <a:solidFill>
                            <a:srgbClr val="63B150"/>
                          </a:solidFill>
                          <a:latin typeface="Calibri"/>
                          <a:ea typeface="Calibri"/>
                          <a:cs typeface="Calibri"/>
                          <a:sym typeface="Calibri"/>
                        </a:rPr>
                        <a:t>●</a:t>
                      </a:r>
                      <a:r>
                        <a:rPr lang="es-MX" sz="1800" u="none" strike="noStrike" cap="none">
                          <a:latin typeface="Calibri"/>
                          <a:ea typeface="Calibri"/>
                          <a:cs typeface="Calibri"/>
                          <a:sym typeface="Calibri"/>
                        </a:rPr>
                        <a:t> </a:t>
                      </a:r>
                      <a:r>
                        <a:rPr lang="es-MX" sz="1700" u="none" strike="noStrike" cap="none">
                          <a:latin typeface="Calibri"/>
                          <a:ea typeface="Calibri"/>
                          <a:cs typeface="Calibri"/>
                          <a:sym typeface="Calibri"/>
                        </a:rPr>
                        <a:t>Alt</a:t>
                      </a:r>
                      <a:r>
                        <a:rPr lang="es-MX" sz="1700">
                          <a:latin typeface="Calibri"/>
                          <a:ea typeface="Calibri"/>
                          <a:cs typeface="Calibri"/>
                          <a:sym typeface="Calibri"/>
                        </a:rPr>
                        <a:t>o</a:t>
                      </a:r>
                      <a:r>
                        <a:rPr lang="es-MX" sz="1800">
                          <a:latin typeface="Calibri"/>
                          <a:ea typeface="Calibri"/>
                          <a:cs typeface="Calibri"/>
                          <a:sym typeface="Calibri"/>
                        </a:rPr>
                        <a:t> </a:t>
                      </a:r>
                      <a:r>
                        <a:rPr lang="es-MX" sz="1300">
                          <a:latin typeface="Calibri"/>
                          <a:ea typeface="Calibri"/>
                          <a:cs typeface="Calibri"/>
                          <a:sym typeface="Calibri"/>
                        </a:rPr>
                        <a:t>(19</a:t>
                      </a:r>
                      <a:r>
                        <a:rPr lang="es-MX" sz="1300" u="none" strike="noStrike" cap="none">
                          <a:latin typeface="Calibri"/>
                          <a:ea typeface="Calibri"/>
                          <a:cs typeface="Calibri"/>
                          <a:sym typeface="Calibri"/>
                        </a:rPr>
                        <a:t>- </a:t>
                      </a:r>
                      <a:r>
                        <a:rPr lang="es-MX" sz="1300">
                          <a:latin typeface="Calibri"/>
                          <a:ea typeface="Calibri"/>
                          <a:cs typeface="Calibri"/>
                          <a:sym typeface="Calibri"/>
                        </a:rPr>
                        <a:t>24)</a:t>
                      </a:r>
                      <a:endParaRPr sz="1300" i="0" u="none" strike="noStrike" cap="none">
                        <a:solidFill>
                          <a:srgbClr val="000000"/>
                        </a:solidFill>
                        <a:latin typeface="Calibri"/>
                        <a:ea typeface="Calibri"/>
                        <a:cs typeface="Calibri"/>
                        <a:sym typeface="Calibri"/>
                      </a:endParaRPr>
                    </a:p>
                  </a:txBody>
                  <a:tcPr marL="7625" marR="7625" marT="7625" marB="0" anchor="b">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Clr>
                          <a:srgbClr val="000000"/>
                        </a:buClr>
                        <a:buSzPts val="1600"/>
                        <a:buFont typeface="Arial"/>
                        <a:buNone/>
                      </a:pPr>
                      <a:r>
                        <a:rPr lang="es-MX" sz="1700" i="0" u="none" strike="noStrike" cap="none">
                          <a:solidFill>
                            <a:srgbClr val="000000"/>
                          </a:solidFill>
                          <a:latin typeface="Calibri"/>
                          <a:ea typeface="Calibri"/>
                          <a:cs typeface="Calibri"/>
                          <a:sym typeface="Calibri"/>
                        </a:rPr>
                        <a:t>   18.</a:t>
                      </a:r>
                      <a:r>
                        <a:rPr lang="es-MX" sz="1700">
                          <a:latin typeface="Calibri"/>
                          <a:ea typeface="Calibri"/>
                          <a:cs typeface="Calibri"/>
                          <a:sym typeface="Calibri"/>
                        </a:rPr>
                        <a:t>4</a:t>
                      </a:r>
                      <a:r>
                        <a:rPr lang="es-MX" sz="1700" i="0" u="none" strike="noStrike" cap="none">
                          <a:solidFill>
                            <a:srgbClr val="000000"/>
                          </a:solidFill>
                          <a:latin typeface="Calibri"/>
                          <a:ea typeface="Calibri"/>
                          <a:cs typeface="Calibri"/>
                          <a:sym typeface="Calibri"/>
                        </a:rPr>
                        <a:t>%</a:t>
                      </a:r>
                      <a:endParaRPr sz="1700" u="none" strike="noStrike" cap="none">
                        <a:latin typeface="Calibri"/>
                        <a:ea typeface="Calibri"/>
                        <a:cs typeface="Calibri"/>
                        <a:sym typeface="Calibri"/>
                      </a:endParaRPr>
                    </a:p>
                  </a:txBody>
                  <a:tcPr marL="7625" marR="7625" marT="7625" marB="0" anchor="b">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Clr>
                          <a:srgbClr val="000000"/>
                        </a:buClr>
                        <a:buSzPts val="1600"/>
                        <a:buFont typeface="Arial"/>
                        <a:buNone/>
                      </a:pPr>
                      <a:r>
                        <a:rPr lang="es-MX" sz="1700" i="0" u="none" strike="noStrike" cap="none">
                          <a:solidFill>
                            <a:srgbClr val="000000"/>
                          </a:solidFill>
                          <a:latin typeface="Calibri"/>
                          <a:ea typeface="Calibri"/>
                          <a:cs typeface="Calibri"/>
                          <a:sym typeface="Calibri"/>
                        </a:rPr>
                        <a:t>    </a:t>
                      </a:r>
                      <a:r>
                        <a:rPr lang="es-MX" sz="1700">
                          <a:latin typeface="Calibri"/>
                          <a:ea typeface="Calibri"/>
                          <a:cs typeface="Calibri"/>
                          <a:sym typeface="Calibri"/>
                        </a:rPr>
                        <a:t>51.0</a:t>
                      </a:r>
                      <a:r>
                        <a:rPr lang="es-MX" sz="1700" i="0" u="none" strike="noStrike" cap="none">
                          <a:solidFill>
                            <a:srgbClr val="000000"/>
                          </a:solidFill>
                          <a:latin typeface="Calibri"/>
                          <a:ea typeface="Calibri"/>
                          <a:cs typeface="Calibri"/>
                          <a:sym typeface="Calibri"/>
                        </a:rPr>
                        <a:t>%</a:t>
                      </a:r>
                      <a:endParaRPr sz="1700" u="none" strike="noStrike" cap="none">
                        <a:latin typeface="Calibri"/>
                        <a:ea typeface="Calibri"/>
                        <a:cs typeface="Calibri"/>
                        <a:sym typeface="Calibri"/>
                      </a:endParaRPr>
                    </a:p>
                  </a:txBody>
                  <a:tcPr marL="7625" marR="7625" marT="7625" marB="0" anchor="b">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382700">
                <a:tc>
                  <a:txBody>
                    <a:bodyPr/>
                    <a:lstStyle/>
                    <a:p>
                      <a:pPr marL="0" marR="0" lvl="0" indent="0" algn="l" rtl="0">
                        <a:spcBef>
                          <a:spcPts val="0"/>
                        </a:spcBef>
                        <a:spcAft>
                          <a:spcPts val="0"/>
                        </a:spcAft>
                        <a:buClr>
                          <a:schemeClr val="dk1"/>
                        </a:buClr>
                        <a:buSzPts val="1600"/>
                        <a:buFont typeface="Arial"/>
                        <a:buNone/>
                      </a:pPr>
                      <a:endParaRPr sz="1800" i="0" u="none" strike="noStrike" cap="none">
                        <a:solidFill>
                          <a:srgbClr val="000000"/>
                        </a:solidFill>
                        <a:latin typeface="Calibri"/>
                        <a:ea typeface="Calibri"/>
                        <a:cs typeface="Calibri"/>
                        <a:sym typeface="Calibri"/>
                      </a:endParaRPr>
                    </a:p>
                  </a:txBody>
                  <a:tcPr marL="7625" marR="7625" marT="7625" marB="0" anchor="b">
                    <a:lnT w="12700" cap="flat" cmpd="sng">
                      <a:solidFill>
                        <a:schemeClr val="dk1"/>
                      </a:solidFill>
                      <a:prstDash val="solid"/>
                      <a:round/>
                      <a:headEnd type="none" w="sm" len="sm"/>
                      <a:tailEnd type="none" w="sm" len="sm"/>
                    </a:lnT>
                    <a:solidFill>
                      <a:schemeClr val="lt1"/>
                    </a:solidFill>
                  </a:tcPr>
                </a:tc>
                <a:tc gridSpan="2">
                  <a:txBody>
                    <a:bodyPr/>
                    <a:lstStyle/>
                    <a:p>
                      <a:pPr marL="0" marR="0" lvl="0" indent="0" algn="ctr" rtl="0">
                        <a:spcBef>
                          <a:spcPts val="0"/>
                        </a:spcBef>
                        <a:spcAft>
                          <a:spcPts val="0"/>
                        </a:spcAft>
                        <a:buClr>
                          <a:schemeClr val="dk1"/>
                        </a:buClr>
                        <a:buSzPts val="1600"/>
                        <a:buFont typeface="Arial"/>
                        <a:buNone/>
                      </a:pPr>
                      <a:r>
                        <a:rPr lang="es-MX" sz="1800" b="1">
                          <a:latin typeface="Calibri"/>
                          <a:ea typeface="Calibri"/>
                          <a:cs typeface="Calibri"/>
                          <a:sym typeface="Calibri"/>
                        </a:rPr>
                        <a:t>1</a:t>
                      </a:r>
                      <a:r>
                        <a:rPr lang="es-MX" sz="1700" b="1">
                          <a:latin typeface="Calibri"/>
                          <a:ea typeface="Calibri"/>
                          <a:cs typeface="Calibri"/>
                          <a:sym typeface="Calibri"/>
                        </a:rPr>
                        <a:t>440</a:t>
                      </a:r>
                      <a:r>
                        <a:rPr lang="es-MX" sz="1700" b="1" u="none" strike="noStrike" cap="none">
                          <a:latin typeface="Calibri"/>
                          <a:ea typeface="Calibri"/>
                          <a:cs typeface="Calibri"/>
                          <a:sym typeface="Calibri"/>
                        </a:rPr>
                        <a:t> (100%)</a:t>
                      </a:r>
                      <a:endParaRPr sz="1700" b="1" i="0" u="none" strike="noStrike" cap="none">
                        <a:solidFill>
                          <a:srgbClr val="000000"/>
                        </a:solidFill>
                        <a:latin typeface="Calibri"/>
                        <a:ea typeface="Calibri"/>
                        <a:cs typeface="Calibri"/>
                        <a:sym typeface="Calibri"/>
                      </a:endParaRPr>
                    </a:p>
                  </a:txBody>
                  <a:tcPr marL="7625" marR="7625" marT="7625" marB="0" anchor="b">
                    <a:lnT w="12700" cap="flat" cmpd="sng">
                      <a:solidFill>
                        <a:schemeClr val="dk1"/>
                      </a:solidFill>
                      <a:prstDash val="solid"/>
                      <a:round/>
                      <a:headEnd type="none" w="sm" len="sm"/>
                      <a:tailEnd type="none" w="sm" len="sm"/>
                    </a:lnT>
                    <a:solidFill>
                      <a:schemeClr val="lt1"/>
                    </a:solidFill>
                  </a:tcPr>
                </a:tc>
                <a:tc hMerge="1">
                  <a:txBody>
                    <a:bodyPr/>
                    <a:lstStyle/>
                    <a:p>
                      <a:endParaRPr lang="es-MX"/>
                    </a:p>
                  </a:txBody>
                  <a:tcPr/>
                </a:tc>
                <a:extLst>
                  <a:ext uri="{0D108BD9-81ED-4DB2-BD59-A6C34878D82A}">
                    <a16:rowId xmlns:a16="http://schemas.microsoft.com/office/drawing/2014/main" val="10006"/>
                  </a:ext>
                </a:extLst>
              </a:tr>
            </a:tbl>
          </a:graphicData>
        </a:graphic>
      </p:graphicFrame>
      <p:pic>
        <p:nvPicPr>
          <p:cNvPr id="320" name="Google Shape;320;p30"/>
          <p:cNvPicPr preferRelativeResize="0"/>
          <p:nvPr/>
        </p:nvPicPr>
        <p:blipFill>
          <a:blip r:embed="rId3">
            <a:alphaModFix/>
          </a:blip>
          <a:stretch>
            <a:fillRect/>
          </a:stretch>
        </p:blipFill>
        <p:spPr>
          <a:xfrm>
            <a:off x="5751675" y="1809830"/>
            <a:ext cx="6059325" cy="3635595"/>
          </a:xfrm>
          <a:prstGeom prst="rect">
            <a:avLst/>
          </a:prstGeom>
          <a:solidFill>
            <a:schemeClr val="lt1"/>
          </a:solidFill>
          <a:ln>
            <a:noFill/>
          </a:ln>
        </p:spPr>
      </p:pic>
      <p:pic>
        <p:nvPicPr>
          <p:cNvPr id="2" name="Imagen 1" descr="Forma&#10;&#10;El contenido generado por IA puede ser incorrecto.">
            <a:extLst>
              <a:ext uri="{FF2B5EF4-FFF2-40B4-BE49-F238E27FC236}">
                <a16:creationId xmlns:a16="http://schemas.microsoft.com/office/drawing/2014/main" id="{2530EF5E-C135-2CB7-E49E-6E1F9C5CF9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79048" y="4790114"/>
            <a:ext cx="2412952" cy="2393446"/>
          </a:xfrm>
          <a:prstGeom prst="rect">
            <a:avLst/>
          </a:prstGeom>
        </p:spPr>
      </p:pic>
      <p:pic>
        <p:nvPicPr>
          <p:cNvPr id="3" name="Imagen 2">
            <a:extLst>
              <a:ext uri="{FF2B5EF4-FFF2-40B4-BE49-F238E27FC236}">
                <a16:creationId xmlns:a16="http://schemas.microsoft.com/office/drawing/2014/main" id="{F81704CF-C2DA-FBB6-DF29-686C51BC99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9982" y="-186168"/>
            <a:ext cx="1530485" cy="162336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32"/>
          <p:cNvSpPr/>
          <p:nvPr/>
        </p:nvSpPr>
        <p:spPr>
          <a:xfrm>
            <a:off x="1500" y="-173100"/>
            <a:ext cx="12189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34" name="Google Shape;334;p32"/>
          <p:cNvSpPr/>
          <p:nvPr/>
        </p:nvSpPr>
        <p:spPr>
          <a:xfrm rot="-853727">
            <a:off x="8175032" y="458044"/>
            <a:ext cx="2987862" cy="2987862"/>
          </a:xfrm>
          <a:prstGeom prst="arc">
            <a:avLst>
              <a:gd name="adj1" fmla="val 14612914"/>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35" name="Google Shape;335;p32"/>
          <p:cNvSpPr txBox="1">
            <a:spLocks noGrp="1"/>
          </p:cNvSpPr>
          <p:nvPr>
            <p:ph type="title"/>
          </p:nvPr>
        </p:nvSpPr>
        <p:spPr>
          <a:xfrm>
            <a:off x="1652630" y="365125"/>
            <a:ext cx="9701169" cy="1325700"/>
          </a:xfrm>
          <a:prstGeom prst="rect">
            <a:avLst/>
          </a:prstGeom>
          <a:solidFill>
            <a:schemeClr val="lt1"/>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0000"/>
              </a:buClr>
              <a:buSzPts val="2800"/>
              <a:buFont typeface="Arial"/>
              <a:buNone/>
            </a:pPr>
            <a:r>
              <a:rPr lang="es-MX" sz="3000"/>
              <a:t>Rangos de promedios de aciertos totales en pre y post test por </a:t>
            </a:r>
            <a:r>
              <a:rPr lang="es-MX" sz="3000">
                <a:solidFill>
                  <a:schemeClr val="accent5"/>
                </a:solidFill>
              </a:rPr>
              <a:t>escuela</a:t>
            </a:r>
            <a:endParaRPr sz="3000" b="1">
              <a:solidFill>
                <a:schemeClr val="accent5"/>
              </a:solidFill>
            </a:endParaRPr>
          </a:p>
        </p:txBody>
      </p:sp>
      <p:graphicFrame>
        <p:nvGraphicFramePr>
          <p:cNvPr id="336" name="Google Shape;336;p32"/>
          <p:cNvGraphicFramePr/>
          <p:nvPr/>
        </p:nvGraphicFramePr>
        <p:xfrm>
          <a:off x="730800" y="2268522"/>
          <a:ext cx="4506750" cy="2765405"/>
        </p:xfrm>
        <a:graphic>
          <a:graphicData uri="http://schemas.openxmlformats.org/drawingml/2006/table">
            <a:tbl>
              <a:tblPr>
                <a:noFill/>
              </a:tblPr>
              <a:tblGrid>
                <a:gridCol w="1566050">
                  <a:extLst>
                    <a:ext uri="{9D8B030D-6E8A-4147-A177-3AD203B41FA5}">
                      <a16:colId xmlns:a16="http://schemas.microsoft.com/office/drawing/2014/main" val="20000"/>
                    </a:ext>
                  </a:extLst>
                </a:gridCol>
                <a:gridCol w="1516525">
                  <a:extLst>
                    <a:ext uri="{9D8B030D-6E8A-4147-A177-3AD203B41FA5}">
                      <a16:colId xmlns:a16="http://schemas.microsoft.com/office/drawing/2014/main" val="20001"/>
                    </a:ext>
                  </a:extLst>
                </a:gridCol>
                <a:gridCol w="1424175">
                  <a:extLst>
                    <a:ext uri="{9D8B030D-6E8A-4147-A177-3AD203B41FA5}">
                      <a16:colId xmlns:a16="http://schemas.microsoft.com/office/drawing/2014/main" val="20002"/>
                    </a:ext>
                  </a:extLst>
                </a:gridCol>
              </a:tblGrid>
              <a:tr h="610975">
                <a:tc>
                  <a:txBody>
                    <a:bodyPr/>
                    <a:lstStyle/>
                    <a:p>
                      <a:pPr marL="0" marR="0" lvl="0" indent="0" algn="ctr" rtl="0">
                        <a:spcBef>
                          <a:spcPts val="0"/>
                        </a:spcBef>
                        <a:spcAft>
                          <a:spcPts val="0"/>
                        </a:spcAft>
                        <a:buClr>
                          <a:schemeClr val="dk1"/>
                        </a:buClr>
                        <a:buSzPts val="1600"/>
                        <a:buFont typeface="Arial"/>
                        <a:buNone/>
                      </a:pPr>
                      <a:r>
                        <a:rPr lang="es-MX" sz="1600" b="1">
                          <a:latin typeface="Calibri"/>
                          <a:ea typeface="Calibri"/>
                          <a:cs typeface="Calibri"/>
                          <a:sym typeface="Calibri"/>
                        </a:rPr>
                        <a:t>P</a:t>
                      </a:r>
                      <a:r>
                        <a:rPr lang="es-MX" sz="1600" b="1" u="none" strike="noStrike" cap="none">
                          <a:latin typeface="Calibri"/>
                          <a:ea typeface="Calibri"/>
                          <a:cs typeface="Calibri"/>
                          <a:sym typeface="Calibri"/>
                        </a:rPr>
                        <a:t>romedio de aciertos</a:t>
                      </a:r>
                      <a:endParaRPr sz="1600" b="1" u="none" strike="noStrike" cap="none">
                        <a:latin typeface="Calibri"/>
                        <a:ea typeface="Calibri"/>
                        <a:cs typeface="Calibri"/>
                        <a:sym typeface="Calibri"/>
                      </a:endParaRPr>
                    </a:p>
                  </a:txBody>
                  <a:tcPr marL="7625" marR="7625" marT="7625" marB="0" anchor="b">
                    <a:lnB w="12700" cap="flat" cmpd="sng">
                      <a:solidFill>
                        <a:schemeClr val="dk1"/>
                      </a:solidFill>
                      <a:prstDash val="solid"/>
                      <a:round/>
                      <a:headEnd type="none" w="sm" len="sm"/>
                      <a:tailEnd type="none" w="sm" len="sm"/>
                    </a:lnB>
                    <a:solidFill>
                      <a:srgbClr val="F2F2F2"/>
                    </a:solidFill>
                  </a:tcPr>
                </a:tc>
                <a:tc>
                  <a:txBody>
                    <a:bodyPr/>
                    <a:lstStyle/>
                    <a:p>
                      <a:pPr marL="0" marR="0" lvl="0" indent="0" algn="ctr" rtl="0">
                        <a:spcBef>
                          <a:spcPts val="0"/>
                        </a:spcBef>
                        <a:spcAft>
                          <a:spcPts val="0"/>
                        </a:spcAft>
                        <a:buClr>
                          <a:schemeClr val="dk1"/>
                        </a:buClr>
                        <a:buSzPts val="1600"/>
                        <a:buFont typeface="Arial"/>
                        <a:buNone/>
                      </a:pPr>
                      <a:r>
                        <a:rPr lang="es-MX" sz="1600" b="1" u="none" strike="noStrike" cap="none">
                          <a:latin typeface="Calibri"/>
                          <a:ea typeface="Calibri"/>
                          <a:cs typeface="Calibri"/>
                          <a:sym typeface="Calibri"/>
                        </a:rPr>
                        <a:t>Escuelas</a:t>
                      </a:r>
                      <a:endParaRPr sz="1600" b="1" u="none" strike="noStrike" cap="none">
                        <a:latin typeface="Calibri"/>
                        <a:ea typeface="Calibri"/>
                        <a:cs typeface="Calibri"/>
                        <a:sym typeface="Calibri"/>
                      </a:endParaRPr>
                    </a:p>
                    <a:p>
                      <a:pPr marL="0" marR="0" lvl="0" indent="0" algn="ctr" rtl="0">
                        <a:spcBef>
                          <a:spcPts val="0"/>
                        </a:spcBef>
                        <a:spcAft>
                          <a:spcPts val="0"/>
                        </a:spcAft>
                        <a:buClr>
                          <a:schemeClr val="dk1"/>
                        </a:buClr>
                        <a:buSzPts val="1600"/>
                        <a:buFont typeface="Arial"/>
                        <a:buNone/>
                      </a:pPr>
                      <a:r>
                        <a:rPr lang="es-MX" sz="1600" b="1">
                          <a:latin typeface="Calibri"/>
                          <a:ea typeface="Calibri"/>
                          <a:cs typeface="Calibri"/>
                          <a:sym typeface="Calibri"/>
                        </a:rPr>
                        <a:t>p</a:t>
                      </a:r>
                      <a:r>
                        <a:rPr lang="es-MX" sz="1600" b="1" u="none" strike="noStrike" cap="none">
                          <a:latin typeface="Calibri"/>
                          <a:ea typeface="Calibri"/>
                          <a:cs typeface="Calibri"/>
                          <a:sym typeface="Calibri"/>
                        </a:rPr>
                        <a:t>re-test</a:t>
                      </a:r>
                      <a:endParaRPr sz="1600" b="1" i="0" u="none" strike="noStrike" cap="none">
                        <a:solidFill>
                          <a:srgbClr val="000000"/>
                        </a:solidFill>
                        <a:latin typeface="Calibri"/>
                        <a:ea typeface="Calibri"/>
                        <a:cs typeface="Calibri"/>
                        <a:sym typeface="Calibri"/>
                      </a:endParaRPr>
                    </a:p>
                  </a:txBody>
                  <a:tcPr marL="7625" marR="7625" marT="7625" marB="0" anchor="b">
                    <a:lnB w="12700" cap="flat" cmpd="sng">
                      <a:solidFill>
                        <a:schemeClr val="dk1"/>
                      </a:solidFill>
                      <a:prstDash val="solid"/>
                      <a:round/>
                      <a:headEnd type="none" w="sm" len="sm"/>
                      <a:tailEnd type="none" w="sm" len="sm"/>
                    </a:lnB>
                    <a:solidFill>
                      <a:srgbClr val="F2F2F2"/>
                    </a:solidFill>
                  </a:tcPr>
                </a:tc>
                <a:tc>
                  <a:txBody>
                    <a:bodyPr/>
                    <a:lstStyle/>
                    <a:p>
                      <a:pPr marL="0" marR="0" lvl="0" indent="0" algn="ctr" rtl="0">
                        <a:spcBef>
                          <a:spcPts val="0"/>
                        </a:spcBef>
                        <a:spcAft>
                          <a:spcPts val="0"/>
                        </a:spcAft>
                        <a:buClr>
                          <a:schemeClr val="dk1"/>
                        </a:buClr>
                        <a:buSzPts val="1600"/>
                        <a:buFont typeface="Arial"/>
                        <a:buNone/>
                      </a:pPr>
                      <a:r>
                        <a:rPr lang="es-MX" sz="1600" b="1" u="none" strike="noStrike" cap="none">
                          <a:latin typeface="Calibri"/>
                          <a:ea typeface="Calibri"/>
                          <a:cs typeface="Calibri"/>
                          <a:sym typeface="Calibri"/>
                        </a:rPr>
                        <a:t>Escuelas</a:t>
                      </a:r>
                      <a:endParaRPr sz="1600" b="1" u="none" strike="noStrike" cap="none">
                        <a:latin typeface="Calibri"/>
                        <a:ea typeface="Calibri"/>
                        <a:cs typeface="Calibri"/>
                        <a:sym typeface="Calibri"/>
                      </a:endParaRPr>
                    </a:p>
                    <a:p>
                      <a:pPr marL="0" marR="0" lvl="0" indent="0" algn="ctr" rtl="0">
                        <a:spcBef>
                          <a:spcPts val="0"/>
                        </a:spcBef>
                        <a:spcAft>
                          <a:spcPts val="0"/>
                        </a:spcAft>
                        <a:buClr>
                          <a:srgbClr val="000000"/>
                        </a:buClr>
                        <a:buSzPts val="1600"/>
                        <a:buFont typeface="Arial"/>
                        <a:buNone/>
                      </a:pPr>
                      <a:r>
                        <a:rPr lang="es-MX" sz="1600" b="1">
                          <a:latin typeface="Calibri"/>
                          <a:ea typeface="Calibri"/>
                          <a:cs typeface="Calibri"/>
                          <a:sym typeface="Calibri"/>
                        </a:rPr>
                        <a:t>p</a:t>
                      </a:r>
                      <a:r>
                        <a:rPr lang="es-MX" sz="1600" b="1" i="0" u="none" strike="noStrike" cap="none">
                          <a:solidFill>
                            <a:srgbClr val="000000"/>
                          </a:solidFill>
                          <a:latin typeface="Calibri"/>
                          <a:ea typeface="Calibri"/>
                          <a:cs typeface="Calibri"/>
                          <a:sym typeface="Calibri"/>
                        </a:rPr>
                        <a:t>ost-test</a:t>
                      </a:r>
                      <a:endParaRPr sz="1600" b="1" i="0" u="none" strike="noStrike" cap="none">
                        <a:solidFill>
                          <a:srgbClr val="000000"/>
                        </a:solidFill>
                        <a:latin typeface="Calibri"/>
                        <a:ea typeface="Calibri"/>
                        <a:cs typeface="Calibri"/>
                        <a:sym typeface="Calibri"/>
                      </a:endParaRPr>
                    </a:p>
                  </a:txBody>
                  <a:tcPr marL="7625" marR="7625" marT="7625" marB="0" anchor="b">
                    <a:lnB w="12700" cap="flat" cmpd="sng">
                      <a:solidFill>
                        <a:schemeClr val="dk1"/>
                      </a:solidFill>
                      <a:prstDash val="solid"/>
                      <a:round/>
                      <a:headEnd type="none" w="sm" len="sm"/>
                      <a:tailEnd type="none" w="sm" len="sm"/>
                    </a:lnB>
                    <a:solidFill>
                      <a:srgbClr val="F2F2F2"/>
                    </a:solidFill>
                  </a:tcPr>
                </a:tc>
                <a:extLst>
                  <a:ext uri="{0D108BD9-81ED-4DB2-BD59-A6C34878D82A}">
                    <a16:rowId xmlns:a16="http://schemas.microsoft.com/office/drawing/2014/main" val="10000"/>
                  </a:ext>
                </a:extLst>
              </a:tr>
              <a:tr h="382700">
                <a:tc>
                  <a:txBody>
                    <a:bodyPr/>
                    <a:lstStyle/>
                    <a:p>
                      <a:pPr marL="0" marR="0" lvl="0" indent="0" algn="l" rtl="0">
                        <a:spcBef>
                          <a:spcPts val="0"/>
                        </a:spcBef>
                        <a:spcAft>
                          <a:spcPts val="0"/>
                        </a:spcAft>
                        <a:buClr>
                          <a:srgbClr val="00B050"/>
                        </a:buClr>
                        <a:buSzPts val="2400"/>
                        <a:buFont typeface="Arial"/>
                        <a:buNone/>
                      </a:pPr>
                      <a:r>
                        <a:rPr lang="es-MX" sz="2600" b="1" i="0" u="none" strike="noStrike" cap="none">
                          <a:solidFill>
                            <a:srgbClr val="FF0000"/>
                          </a:solidFill>
                          <a:latin typeface="Calibri"/>
                          <a:ea typeface="Calibri"/>
                          <a:cs typeface="Calibri"/>
                          <a:sym typeface="Calibri"/>
                        </a:rPr>
                        <a:t>●</a:t>
                      </a:r>
                      <a:r>
                        <a:rPr lang="es-MX" sz="1800">
                          <a:latin typeface="Calibri"/>
                          <a:ea typeface="Calibri"/>
                          <a:cs typeface="Calibri"/>
                          <a:sym typeface="Calibri"/>
                        </a:rPr>
                        <a:t> </a:t>
                      </a:r>
                      <a:r>
                        <a:rPr lang="es-MX" sz="1700">
                          <a:latin typeface="Calibri"/>
                          <a:ea typeface="Calibri"/>
                          <a:cs typeface="Calibri"/>
                          <a:sym typeface="Calibri"/>
                        </a:rPr>
                        <a:t>Muy bajo</a:t>
                      </a:r>
                      <a:r>
                        <a:rPr lang="es-MX" sz="1800">
                          <a:latin typeface="Calibri"/>
                          <a:ea typeface="Calibri"/>
                          <a:cs typeface="Calibri"/>
                          <a:sym typeface="Calibri"/>
                        </a:rPr>
                        <a:t> </a:t>
                      </a:r>
                      <a:r>
                        <a:rPr lang="es-MX" sz="1300">
                          <a:latin typeface="Calibri"/>
                          <a:ea typeface="Calibri"/>
                          <a:cs typeface="Calibri"/>
                          <a:sym typeface="Calibri"/>
                        </a:rPr>
                        <a:t>(0</a:t>
                      </a:r>
                      <a:r>
                        <a:rPr lang="es-MX" sz="1300" u="none" strike="noStrike" cap="none">
                          <a:latin typeface="Calibri"/>
                          <a:ea typeface="Calibri"/>
                          <a:cs typeface="Calibri"/>
                          <a:sym typeface="Calibri"/>
                        </a:rPr>
                        <a:t>-25]</a:t>
                      </a:r>
                      <a:endParaRPr sz="1300" i="0" u="none" strike="noStrike" cap="none">
                        <a:solidFill>
                          <a:srgbClr val="000000"/>
                        </a:solidFill>
                        <a:latin typeface="Calibri"/>
                        <a:ea typeface="Calibri"/>
                        <a:cs typeface="Calibri"/>
                        <a:sym typeface="Calibri"/>
                      </a:endParaRPr>
                    </a:p>
                  </a:txBody>
                  <a:tcPr marL="7625" marR="7625" marT="7625" marB="0" anchor="b">
                    <a:lnT w="12700" cap="flat" cmpd="sng">
                      <a:solidFill>
                        <a:schemeClr val="dk1"/>
                      </a:solidFill>
                      <a:prstDash val="solid"/>
                      <a:round/>
                      <a:headEnd type="none" w="sm" len="sm"/>
                      <a:tailEnd type="none" w="sm" len="sm"/>
                    </a:lnT>
                    <a:solidFill>
                      <a:schemeClr val="lt1"/>
                    </a:solidFill>
                  </a:tcPr>
                </a:tc>
                <a:tc>
                  <a:txBody>
                    <a:bodyPr/>
                    <a:lstStyle/>
                    <a:p>
                      <a:pPr marL="0" marR="0" lvl="0" indent="0" algn="ctr" rtl="0">
                        <a:spcBef>
                          <a:spcPts val="0"/>
                        </a:spcBef>
                        <a:spcAft>
                          <a:spcPts val="0"/>
                        </a:spcAft>
                        <a:buClr>
                          <a:srgbClr val="000000"/>
                        </a:buClr>
                        <a:buSzPts val="1600"/>
                        <a:buFont typeface="Arial"/>
                        <a:buNone/>
                      </a:pPr>
                      <a:r>
                        <a:rPr lang="es-MX" sz="1700" i="0" u="none" strike="noStrike" cap="none">
                          <a:solidFill>
                            <a:srgbClr val="000000"/>
                          </a:solidFill>
                          <a:latin typeface="Calibri"/>
                          <a:ea typeface="Calibri"/>
                          <a:cs typeface="Calibri"/>
                          <a:sym typeface="Calibri"/>
                        </a:rPr>
                        <a:t>  1 (2.9%)</a:t>
                      </a:r>
                      <a:endParaRPr sz="1700" u="none" strike="noStrike" cap="none">
                        <a:latin typeface="Calibri"/>
                        <a:ea typeface="Calibri"/>
                        <a:cs typeface="Calibri"/>
                        <a:sym typeface="Calibri"/>
                      </a:endParaRPr>
                    </a:p>
                  </a:txBody>
                  <a:tcPr marL="7625" marR="7625" marT="7625" marB="0" anchor="b">
                    <a:lnT w="12700" cap="flat" cmpd="sng">
                      <a:solidFill>
                        <a:schemeClr val="dk1"/>
                      </a:solidFill>
                      <a:prstDash val="solid"/>
                      <a:round/>
                      <a:headEnd type="none" w="sm" len="sm"/>
                      <a:tailEnd type="none" w="sm" len="sm"/>
                    </a:lnT>
                    <a:solidFill>
                      <a:schemeClr val="lt1"/>
                    </a:solidFill>
                  </a:tcPr>
                </a:tc>
                <a:tc>
                  <a:txBody>
                    <a:bodyPr/>
                    <a:lstStyle/>
                    <a:p>
                      <a:pPr marL="0" marR="0" lvl="0" indent="0" algn="ctr" rtl="0">
                        <a:spcBef>
                          <a:spcPts val="0"/>
                        </a:spcBef>
                        <a:spcAft>
                          <a:spcPts val="0"/>
                        </a:spcAft>
                        <a:buClr>
                          <a:srgbClr val="000000"/>
                        </a:buClr>
                        <a:buSzPts val="1600"/>
                        <a:buFont typeface="Arial"/>
                        <a:buNone/>
                      </a:pPr>
                      <a:r>
                        <a:rPr lang="es-MX" sz="1700" i="0" u="none" strike="noStrike" cap="none">
                          <a:solidFill>
                            <a:srgbClr val="000000"/>
                          </a:solidFill>
                          <a:latin typeface="Calibri"/>
                          <a:ea typeface="Calibri"/>
                          <a:cs typeface="Calibri"/>
                          <a:sym typeface="Calibri"/>
                        </a:rPr>
                        <a:t>    0 (0%)</a:t>
                      </a:r>
                      <a:endParaRPr sz="1700" u="none" strike="noStrike" cap="none">
                        <a:latin typeface="Calibri"/>
                        <a:ea typeface="Calibri"/>
                        <a:cs typeface="Calibri"/>
                        <a:sym typeface="Calibri"/>
                      </a:endParaRPr>
                    </a:p>
                  </a:txBody>
                  <a:tcPr marL="7625" marR="7625" marT="7625" marB="0" anchor="b">
                    <a:lnT w="12700" cap="flat" cmpd="sng">
                      <a:solidFill>
                        <a:schemeClr val="dk1"/>
                      </a:solidFill>
                      <a:prstDash val="solid"/>
                      <a:round/>
                      <a:headEnd type="none" w="sm" len="sm"/>
                      <a:tailEnd type="none" w="sm" len="sm"/>
                    </a:lnT>
                    <a:solidFill>
                      <a:schemeClr val="lt1"/>
                    </a:solidFill>
                  </a:tcPr>
                </a:tc>
                <a:extLst>
                  <a:ext uri="{0D108BD9-81ED-4DB2-BD59-A6C34878D82A}">
                    <a16:rowId xmlns:a16="http://schemas.microsoft.com/office/drawing/2014/main" val="10001"/>
                  </a:ext>
                </a:extLst>
              </a:tr>
              <a:tr h="482000">
                <a:tc>
                  <a:txBody>
                    <a:bodyPr/>
                    <a:lstStyle/>
                    <a:p>
                      <a:pPr marL="0" marR="0" lvl="0" indent="0" algn="l" rtl="0">
                        <a:spcBef>
                          <a:spcPts val="0"/>
                        </a:spcBef>
                        <a:spcAft>
                          <a:spcPts val="0"/>
                        </a:spcAft>
                        <a:buClr>
                          <a:srgbClr val="FFFF00"/>
                        </a:buClr>
                        <a:buSzPts val="2400"/>
                        <a:buFont typeface="Arial"/>
                        <a:buNone/>
                      </a:pPr>
                      <a:r>
                        <a:rPr lang="es-MX" sz="2600" b="1" i="0" u="none" strike="noStrike" cap="none">
                          <a:solidFill>
                            <a:srgbClr val="FFC000"/>
                          </a:solidFill>
                          <a:latin typeface="Calibri"/>
                          <a:ea typeface="Calibri"/>
                          <a:cs typeface="Calibri"/>
                          <a:sym typeface="Calibri"/>
                        </a:rPr>
                        <a:t>●</a:t>
                      </a:r>
                      <a:r>
                        <a:rPr lang="es-MX" sz="1800" b="1" i="0" u="none" strike="noStrike" cap="none">
                          <a:solidFill>
                            <a:srgbClr val="00B050"/>
                          </a:solidFill>
                          <a:latin typeface="Calibri"/>
                          <a:ea typeface="Calibri"/>
                          <a:cs typeface="Calibri"/>
                          <a:sym typeface="Calibri"/>
                        </a:rPr>
                        <a:t> </a:t>
                      </a:r>
                      <a:r>
                        <a:rPr lang="es-MX" sz="1700" u="none" strike="noStrike" cap="none">
                          <a:latin typeface="Calibri"/>
                          <a:ea typeface="Calibri"/>
                          <a:cs typeface="Calibri"/>
                          <a:sym typeface="Calibri"/>
                        </a:rPr>
                        <a:t>Bajo </a:t>
                      </a:r>
                      <a:r>
                        <a:rPr lang="es-MX" sz="1300">
                          <a:latin typeface="Calibri"/>
                          <a:ea typeface="Calibri"/>
                          <a:cs typeface="Calibri"/>
                          <a:sym typeface="Calibri"/>
                        </a:rPr>
                        <a:t>(</a:t>
                      </a:r>
                      <a:r>
                        <a:rPr lang="es-MX" sz="1300" u="none" strike="noStrike" cap="none">
                          <a:latin typeface="Calibri"/>
                          <a:ea typeface="Calibri"/>
                          <a:cs typeface="Calibri"/>
                          <a:sym typeface="Calibri"/>
                        </a:rPr>
                        <a:t>25</a:t>
                      </a:r>
                      <a:r>
                        <a:rPr lang="es-MX" sz="1300">
                          <a:latin typeface="Calibri"/>
                          <a:ea typeface="Calibri"/>
                          <a:cs typeface="Calibri"/>
                          <a:sym typeface="Calibri"/>
                        </a:rPr>
                        <a:t> </a:t>
                      </a:r>
                      <a:r>
                        <a:rPr lang="es-MX" sz="1300" u="none" strike="noStrike" cap="none">
                          <a:latin typeface="Calibri"/>
                          <a:ea typeface="Calibri"/>
                          <a:cs typeface="Calibri"/>
                          <a:sym typeface="Calibri"/>
                        </a:rPr>
                        <a:t>- 50</a:t>
                      </a:r>
                      <a:r>
                        <a:rPr lang="es-MX" sz="1300">
                          <a:latin typeface="Calibri"/>
                          <a:ea typeface="Calibri"/>
                          <a:cs typeface="Calibri"/>
                          <a:sym typeface="Calibri"/>
                        </a:rPr>
                        <a:t>]</a:t>
                      </a:r>
                      <a:endParaRPr sz="1300" i="0" u="none" strike="noStrike" cap="none">
                        <a:solidFill>
                          <a:srgbClr val="000000"/>
                        </a:solidFill>
                        <a:latin typeface="Calibri"/>
                        <a:ea typeface="Calibri"/>
                        <a:cs typeface="Calibri"/>
                        <a:sym typeface="Calibri"/>
                      </a:endParaRPr>
                    </a:p>
                  </a:txBody>
                  <a:tcPr marL="7625" marR="7625" marT="7625" marB="0" anchor="b">
                    <a:solidFill>
                      <a:schemeClr val="lt1"/>
                    </a:solidFill>
                  </a:tcPr>
                </a:tc>
                <a:tc>
                  <a:txBody>
                    <a:bodyPr/>
                    <a:lstStyle/>
                    <a:p>
                      <a:pPr marL="0" marR="0" lvl="0" indent="0" algn="ctr" rtl="0">
                        <a:spcBef>
                          <a:spcPts val="0"/>
                        </a:spcBef>
                        <a:spcAft>
                          <a:spcPts val="0"/>
                        </a:spcAft>
                        <a:buClr>
                          <a:srgbClr val="000000"/>
                        </a:buClr>
                        <a:buSzPts val="1600"/>
                        <a:buFont typeface="Arial"/>
                        <a:buNone/>
                      </a:pPr>
                      <a:r>
                        <a:rPr lang="es-MX" sz="1700" i="0" u="none" strike="noStrike" cap="none">
                          <a:solidFill>
                            <a:srgbClr val="000000"/>
                          </a:solidFill>
                          <a:latin typeface="Calibri"/>
                          <a:ea typeface="Calibri"/>
                          <a:cs typeface="Calibri"/>
                          <a:sym typeface="Calibri"/>
                        </a:rPr>
                        <a:t>   12 (34.3%)</a:t>
                      </a:r>
                      <a:endParaRPr sz="1700" u="none" strike="noStrike" cap="none">
                        <a:latin typeface="Calibri"/>
                        <a:ea typeface="Calibri"/>
                        <a:cs typeface="Calibri"/>
                        <a:sym typeface="Calibri"/>
                      </a:endParaRPr>
                    </a:p>
                  </a:txBody>
                  <a:tcPr marL="7625" marR="7625" marT="7625" marB="0" anchor="b">
                    <a:solidFill>
                      <a:schemeClr val="lt1"/>
                    </a:solidFill>
                  </a:tcPr>
                </a:tc>
                <a:tc>
                  <a:txBody>
                    <a:bodyPr/>
                    <a:lstStyle/>
                    <a:p>
                      <a:pPr marL="0" marR="0" lvl="0" indent="0" algn="ctr" rtl="0">
                        <a:spcBef>
                          <a:spcPts val="0"/>
                        </a:spcBef>
                        <a:spcAft>
                          <a:spcPts val="0"/>
                        </a:spcAft>
                        <a:buClr>
                          <a:srgbClr val="000000"/>
                        </a:buClr>
                        <a:buSzPts val="1600"/>
                        <a:buFont typeface="Arial"/>
                        <a:buNone/>
                      </a:pPr>
                      <a:r>
                        <a:rPr lang="es-MX" sz="1700" i="0" u="none" strike="noStrike" cap="none">
                          <a:solidFill>
                            <a:srgbClr val="000000"/>
                          </a:solidFill>
                          <a:latin typeface="Calibri"/>
                          <a:ea typeface="Calibri"/>
                          <a:cs typeface="Calibri"/>
                          <a:sym typeface="Calibri"/>
                        </a:rPr>
                        <a:t>    1 (2.9%)</a:t>
                      </a:r>
                      <a:endParaRPr sz="1700" u="none" strike="noStrike" cap="none">
                        <a:latin typeface="Calibri"/>
                        <a:ea typeface="Calibri"/>
                        <a:cs typeface="Calibri"/>
                        <a:sym typeface="Calibri"/>
                      </a:endParaRPr>
                    </a:p>
                  </a:txBody>
                  <a:tcPr marL="7625" marR="7625" marT="7625" marB="0" anchor="b">
                    <a:solidFill>
                      <a:schemeClr val="lt1"/>
                    </a:solidFill>
                  </a:tcPr>
                </a:tc>
                <a:extLst>
                  <a:ext uri="{0D108BD9-81ED-4DB2-BD59-A6C34878D82A}">
                    <a16:rowId xmlns:a16="http://schemas.microsoft.com/office/drawing/2014/main" val="10002"/>
                  </a:ext>
                </a:extLst>
              </a:tr>
              <a:tr h="482000">
                <a:tc>
                  <a:txBody>
                    <a:bodyPr/>
                    <a:lstStyle/>
                    <a:p>
                      <a:pPr marL="0" marR="0" lvl="0" indent="0" algn="l" rtl="0">
                        <a:spcBef>
                          <a:spcPts val="0"/>
                        </a:spcBef>
                        <a:spcAft>
                          <a:spcPts val="0"/>
                        </a:spcAft>
                        <a:buClr>
                          <a:srgbClr val="FFC000"/>
                        </a:buClr>
                        <a:buSzPts val="2400"/>
                        <a:buFont typeface="Arial"/>
                        <a:buNone/>
                      </a:pPr>
                      <a:r>
                        <a:rPr lang="es-MX" sz="2600" b="1" i="0" u="none" strike="noStrike" cap="none">
                          <a:solidFill>
                            <a:srgbClr val="FFFF00"/>
                          </a:solidFill>
                          <a:latin typeface="Calibri"/>
                          <a:ea typeface="Calibri"/>
                          <a:cs typeface="Calibri"/>
                          <a:sym typeface="Calibri"/>
                        </a:rPr>
                        <a:t>●</a:t>
                      </a:r>
                      <a:r>
                        <a:rPr lang="es-MX" sz="1800" b="1" i="0" u="none" strike="noStrike" cap="none">
                          <a:solidFill>
                            <a:srgbClr val="00B050"/>
                          </a:solidFill>
                          <a:latin typeface="Calibri"/>
                          <a:ea typeface="Calibri"/>
                          <a:cs typeface="Calibri"/>
                          <a:sym typeface="Calibri"/>
                        </a:rPr>
                        <a:t> </a:t>
                      </a:r>
                      <a:r>
                        <a:rPr lang="es-MX" sz="1700">
                          <a:latin typeface="Calibri"/>
                          <a:ea typeface="Calibri"/>
                          <a:cs typeface="Calibri"/>
                          <a:sym typeface="Calibri"/>
                        </a:rPr>
                        <a:t>Medio </a:t>
                      </a:r>
                      <a:r>
                        <a:rPr lang="es-MX" sz="1300">
                          <a:latin typeface="Calibri"/>
                          <a:ea typeface="Calibri"/>
                          <a:cs typeface="Calibri"/>
                          <a:sym typeface="Calibri"/>
                        </a:rPr>
                        <a:t>(</a:t>
                      </a:r>
                      <a:r>
                        <a:rPr lang="es-MX" sz="1300" u="none" strike="noStrike" cap="none">
                          <a:latin typeface="Calibri"/>
                          <a:ea typeface="Calibri"/>
                          <a:cs typeface="Calibri"/>
                          <a:sym typeface="Calibri"/>
                        </a:rPr>
                        <a:t>50 - 75]</a:t>
                      </a:r>
                      <a:endParaRPr sz="1300" i="0" u="none" strike="noStrike" cap="none">
                        <a:solidFill>
                          <a:srgbClr val="000000"/>
                        </a:solidFill>
                        <a:latin typeface="Calibri"/>
                        <a:ea typeface="Calibri"/>
                        <a:cs typeface="Calibri"/>
                        <a:sym typeface="Calibri"/>
                      </a:endParaRPr>
                    </a:p>
                  </a:txBody>
                  <a:tcPr marL="7625" marR="7625" marT="7625" marB="0" anchor="b">
                    <a:solidFill>
                      <a:schemeClr val="lt1"/>
                    </a:solidFill>
                  </a:tcPr>
                </a:tc>
                <a:tc>
                  <a:txBody>
                    <a:bodyPr/>
                    <a:lstStyle/>
                    <a:p>
                      <a:pPr marL="0" marR="0" lvl="0" indent="0" algn="ctr" rtl="0">
                        <a:spcBef>
                          <a:spcPts val="0"/>
                        </a:spcBef>
                        <a:spcAft>
                          <a:spcPts val="0"/>
                        </a:spcAft>
                        <a:buClr>
                          <a:srgbClr val="000000"/>
                        </a:buClr>
                        <a:buSzPts val="1600"/>
                        <a:buFont typeface="Arial"/>
                        <a:buNone/>
                      </a:pPr>
                      <a:r>
                        <a:rPr lang="es-MX" sz="1700" i="0" u="none" strike="noStrike" cap="none">
                          <a:solidFill>
                            <a:srgbClr val="000000"/>
                          </a:solidFill>
                          <a:latin typeface="Calibri"/>
                          <a:ea typeface="Calibri"/>
                          <a:cs typeface="Calibri"/>
                          <a:sym typeface="Calibri"/>
                        </a:rPr>
                        <a:t>   19 (54.3%)</a:t>
                      </a:r>
                      <a:endParaRPr sz="1700" u="none" strike="noStrike" cap="none">
                        <a:latin typeface="Calibri"/>
                        <a:ea typeface="Calibri"/>
                        <a:cs typeface="Calibri"/>
                        <a:sym typeface="Calibri"/>
                      </a:endParaRPr>
                    </a:p>
                  </a:txBody>
                  <a:tcPr marL="7625" marR="7625" marT="7625" marB="0" anchor="b">
                    <a:solidFill>
                      <a:schemeClr val="lt1"/>
                    </a:solidFill>
                  </a:tcPr>
                </a:tc>
                <a:tc>
                  <a:txBody>
                    <a:bodyPr/>
                    <a:lstStyle/>
                    <a:p>
                      <a:pPr marL="0" marR="0" lvl="0" indent="0" algn="ctr" rtl="0">
                        <a:spcBef>
                          <a:spcPts val="0"/>
                        </a:spcBef>
                        <a:spcAft>
                          <a:spcPts val="0"/>
                        </a:spcAft>
                        <a:buClr>
                          <a:srgbClr val="000000"/>
                        </a:buClr>
                        <a:buSzPts val="1600"/>
                        <a:buFont typeface="Arial"/>
                        <a:buNone/>
                      </a:pPr>
                      <a:r>
                        <a:rPr lang="es-MX" sz="1700" i="0" u="none" strike="noStrike" cap="none">
                          <a:solidFill>
                            <a:srgbClr val="000000"/>
                          </a:solidFill>
                          <a:latin typeface="Calibri"/>
                          <a:ea typeface="Calibri"/>
                          <a:cs typeface="Calibri"/>
                          <a:sym typeface="Calibri"/>
                        </a:rPr>
                        <a:t>    19 (54.3%)</a:t>
                      </a:r>
                      <a:endParaRPr sz="1700" u="none" strike="noStrike" cap="none">
                        <a:latin typeface="Calibri"/>
                        <a:ea typeface="Calibri"/>
                        <a:cs typeface="Calibri"/>
                        <a:sym typeface="Calibri"/>
                      </a:endParaRPr>
                    </a:p>
                  </a:txBody>
                  <a:tcPr marL="7625" marR="7625" marT="7625" marB="0" anchor="b">
                    <a:solidFill>
                      <a:schemeClr val="lt1"/>
                    </a:solidFill>
                  </a:tcPr>
                </a:tc>
                <a:extLst>
                  <a:ext uri="{0D108BD9-81ED-4DB2-BD59-A6C34878D82A}">
                    <a16:rowId xmlns:a16="http://schemas.microsoft.com/office/drawing/2014/main" val="10003"/>
                  </a:ext>
                </a:extLst>
              </a:tr>
              <a:tr h="382700">
                <a:tc>
                  <a:txBody>
                    <a:bodyPr/>
                    <a:lstStyle/>
                    <a:p>
                      <a:pPr marL="0" marR="0" lvl="0" indent="0" algn="l" rtl="0">
                        <a:spcBef>
                          <a:spcPts val="0"/>
                        </a:spcBef>
                        <a:spcAft>
                          <a:spcPts val="0"/>
                        </a:spcAft>
                        <a:buClr>
                          <a:srgbClr val="FF0000"/>
                        </a:buClr>
                        <a:buSzPts val="2400"/>
                        <a:buFont typeface="Arial"/>
                        <a:buNone/>
                      </a:pPr>
                      <a:r>
                        <a:rPr lang="es-MX" sz="2600" b="1" i="0" u="none" strike="noStrike" cap="none">
                          <a:solidFill>
                            <a:srgbClr val="63B150"/>
                          </a:solidFill>
                          <a:latin typeface="Calibri"/>
                          <a:ea typeface="Calibri"/>
                          <a:cs typeface="Calibri"/>
                          <a:sym typeface="Calibri"/>
                        </a:rPr>
                        <a:t>●</a:t>
                      </a:r>
                      <a:r>
                        <a:rPr lang="es-MX" sz="1800" u="none" strike="noStrike" cap="none">
                          <a:latin typeface="Calibri"/>
                          <a:ea typeface="Calibri"/>
                          <a:cs typeface="Calibri"/>
                          <a:sym typeface="Calibri"/>
                        </a:rPr>
                        <a:t> </a:t>
                      </a:r>
                      <a:r>
                        <a:rPr lang="es-MX" sz="1700" u="none" strike="noStrike" cap="none">
                          <a:latin typeface="Calibri"/>
                          <a:ea typeface="Calibri"/>
                          <a:cs typeface="Calibri"/>
                          <a:sym typeface="Calibri"/>
                        </a:rPr>
                        <a:t>Alt</a:t>
                      </a:r>
                      <a:r>
                        <a:rPr lang="es-MX" sz="1700">
                          <a:latin typeface="Calibri"/>
                          <a:ea typeface="Calibri"/>
                          <a:cs typeface="Calibri"/>
                          <a:sym typeface="Calibri"/>
                        </a:rPr>
                        <a:t>o </a:t>
                      </a:r>
                      <a:r>
                        <a:rPr lang="es-MX" sz="1300">
                          <a:latin typeface="Calibri"/>
                          <a:ea typeface="Calibri"/>
                          <a:cs typeface="Calibri"/>
                          <a:sym typeface="Calibri"/>
                        </a:rPr>
                        <a:t>(</a:t>
                      </a:r>
                      <a:r>
                        <a:rPr lang="es-MX" sz="1300" u="none" strike="noStrike" cap="none">
                          <a:latin typeface="Calibri"/>
                          <a:ea typeface="Calibri"/>
                          <a:cs typeface="Calibri"/>
                          <a:sym typeface="Calibri"/>
                        </a:rPr>
                        <a:t>75 - 100</a:t>
                      </a:r>
                      <a:r>
                        <a:rPr lang="es-MX" sz="1300">
                          <a:latin typeface="Calibri"/>
                          <a:ea typeface="Calibri"/>
                          <a:cs typeface="Calibri"/>
                          <a:sym typeface="Calibri"/>
                        </a:rPr>
                        <a:t>]</a:t>
                      </a:r>
                      <a:r>
                        <a:rPr lang="es-MX" sz="1300" u="none" strike="noStrike" cap="none">
                          <a:latin typeface="Calibri"/>
                          <a:ea typeface="Calibri"/>
                          <a:cs typeface="Calibri"/>
                          <a:sym typeface="Calibri"/>
                        </a:rPr>
                        <a:t>]</a:t>
                      </a:r>
                      <a:endParaRPr sz="1300" i="0" u="none" strike="noStrike" cap="none">
                        <a:solidFill>
                          <a:srgbClr val="000000"/>
                        </a:solidFill>
                        <a:latin typeface="Calibri"/>
                        <a:ea typeface="Calibri"/>
                        <a:cs typeface="Calibri"/>
                        <a:sym typeface="Calibri"/>
                      </a:endParaRPr>
                    </a:p>
                  </a:txBody>
                  <a:tcPr marL="7625" marR="7625" marT="7625" marB="0" anchor="b">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Clr>
                          <a:srgbClr val="000000"/>
                        </a:buClr>
                        <a:buSzPts val="1600"/>
                        <a:buFont typeface="Arial"/>
                        <a:buNone/>
                      </a:pPr>
                      <a:r>
                        <a:rPr lang="es-MX" sz="1700" i="0" u="none" strike="noStrike" cap="none">
                          <a:solidFill>
                            <a:srgbClr val="000000"/>
                          </a:solidFill>
                          <a:latin typeface="Calibri"/>
                          <a:ea typeface="Calibri"/>
                          <a:cs typeface="Calibri"/>
                          <a:sym typeface="Calibri"/>
                        </a:rPr>
                        <a:t>   3 (8.6%)</a:t>
                      </a:r>
                      <a:endParaRPr sz="1700" u="none" strike="noStrike" cap="none">
                        <a:latin typeface="Calibri"/>
                        <a:ea typeface="Calibri"/>
                        <a:cs typeface="Calibri"/>
                        <a:sym typeface="Calibri"/>
                      </a:endParaRPr>
                    </a:p>
                  </a:txBody>
                  <a:tcPr marL="7625" marR="7625" marT="7625" marB="0" anchor="b">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Clr>
                          <a:srgbClr val="000000"/>
                        </a:buClr>
                        <a:buSzPts val="1600"/>
                        <a:buFont typeface="Arial"/>
                        <a:buNone/>
                      </a:pPr>
                      <a:r>
                        <a:rPr lang="es-MX" sz="1700" i="0" u="none" strike="noStrike" cap="none">
                          <a:solidFill>
                            <a:srgbClr val="000000"/>
                          </a:solidFill>
                          <a:latin typeface="Calibri"/>
                          <a:ea typeface="Calibri"/>
                          <a:cs typeface="Calibri"/>
                          <a:sym typeface="Calibri"/>
                        </a:rPr>
                        <a:t>    15 (42.9%)</a:t>
                      </a:r>
                      <a:endParaRPr sz="1700" u="none" strike="noStrike" cap="none">
                        <a:latin typeface="Calibri"/>
                        <a:ea typeface="Calibri"/>
                        <a:cs typeface="Calibri"/>
                        <a:sym typeface="Calibri"/>
                      </a:endParaRPr>
                    </a:p>
                  </a:txBody>
                  <a:tcPr marL="7625" marR="7625" marT="7625" marB="0" anchor="b">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382700">
                <a:tc>
                  <a:txBody>
                    <a:bodyPr/>
                    <a:lstStyle/>
                    <a:p>
                      <a:pPr marL="0" marR="0" lvl="0" indent="0" algn="l" rtl="0">
                        <a:spcBef>
                          <a:spcPts val="0"/>
                        </a:spcBef>
                        <a:spcAft>
                          <a:spcPts val="0"/>
                        </a:spcAft>
                        <a:buClr>
                          <a:schemeClr val="dk1"/>
                        </a:buClr>
                        <a:buSzPts val="1600"/>
                        <a:buFont typeface="Arial"/>
                        <a:buNone/>
                      </a:pPr>
                      <a:endParaRPr sz="1800" i="0" u="none" strike="noStrike" cap="none">
                        <a:solidFill>
                          <a:srgbClr val="000000"/>
                        </a:solidFill>
                        <a:latin typeface="Calibri"/>
                        <a:ea typeface="Calibri"/>
                        <a:cs typeface="Calibri"/>
                        <a:sym typeface="Calibri"/>
                      </a:endParaRPr>
                    </a:p>
                  </a:txBody>
                  <a:tcPr marL="7625" marR="7625" marT="7625" marB="0" anchor="b">
                    <a:lnT w="12700" cap="flat" cmpd="sng">
                      <a:solidFill>
                        <a:schemeClr val="dk1"/>
                      </a:solidFill>
                      <a:prstDash val="solid"/>
                      <a:round/>
                      <a:headEnd type="none" w="sm" len="sm"/>
                      <a:tailEnd type="none" w="sm" len="sm"/>
                    </a:lnT>
                    <a:solidFill>
                      <a:schemeClr val="lt1"/>
                    </a:solidFill>
                  </a:tcPr>
                </a:tc>
                <a:tc gridSpan="2">
                  <a:txBody>
                    <a:bodyPr/>
                    <a:lstStyle/>
                    <a:p>
                      <a:pPr marL="0" marR="0" lvl="0" indent="0" algn="ctr" rtl="0">
                        <a:spcBef>
                          <a:spcPts val="0"/>
                        </a:spcBef>
                        <a:spcAft>
                          <a:spcPts val="0"/>
                        </a:spcAft>
                        <a:buClr>
                          <a:schemeClr val="dk1"/>
                        </a:buClr>
                        <a:buSzPts val="1600"/>
                        <a:buFont typeface="Arial"/>
                        <a:buNone/>
                      </a:pPr>
                      <a:r>
                        <a:rPr lang="es-MX" sz="1700" b="1" u="none" strike="noStrike" cap="none">
                          <a:latin typeface="Calibri"/>
                          <a:ea typeface="Calibri"/>
                          <a:cs typeface="Calibri"/>
                          <a:sym typeface="Calibri"/>
                        </a:rPr>
                        <a:t>35 (100%)</a:t>
                      </a:r>
                      <a:endParaRPr sz="1700" b="1" i="0" u="none" strike="noStrike" cap="none">
                        <a:solidFill>
                          <a:srgbClr val="000000"/>
                        </a:solidFill>
                        <a:latin typeface="Calibri"/>
                        <a:ea typeface="Calibri"/>
                        <a:cs typeface="Calibri"/>
                        <a:sym typeface="Calibri"/>
                      </a:endParaRPr>
                    </a:p>
                  </a:txBody>
                  <a:tcPr marL="7625" marR="7625" marT="7625" marB="0" anchor="b">
                    <a:lnT w="12700" cap="flat" cmpd="sng">
                      <a:solidFill>
                        <a:schemeClr val="dk1"/>
                      </a:solidFill>
                      <a:prstDash val="solid"/>
                      <a:round/>
                      <a:headEnd type="none" w="sm" len="sm"/>
                      <a:tailEnd type="none" w="sm" len="sm"/>
                    </a:lnT>
                    <a:solidFill>
                      <a:schemeClr val="lt1"/>
                    </a:solidFill>
                  </a:tcPr>
                </a:tc>
                <a:tc hMerge="1">
                  <a:txBody>
                    <a:bodyPr/>
                    <a:lstStyle/>
                    <a:p>
                      <a:endParaRPr lang="es-MX"/>
                    </a:p>
                  </a:txBody>
                  <a:tcPr/>
                </a:tc>
                <a:extLst>
                  <a:ext uri="{0D108BD9-81ED-4DB2-BD59-A6C34878D82A}">
                    <a16:rowId xmlns:a16="http://schemas.microsoft.com/office/drawing/2014/main" val="10005"/>
                  </a:ext>
                </a:extLst>
              </a:tr>
            </a:tbl>
          </a:graphicData>
        </a:graphic>
      </p:graphicFrame>
      <p:pic>
        <p:nvPicPr>
          <p:cNvPr id="337" name="Google Shape;337;p32"/>
          <p:cNvPicPr preferRelativeResize="0"/>
          <p:nvPr/>
        </p:nvPicPr>
        <p:blipFill>
          <a:blip r:embed="rId3">
            <a:alphaModFix/>
          </a:blip>
          <a:stretch>
            <a:fillRect/>
          </a:stretch>
        </p:blipFill>
        <p:spPr>
          <a:xfrm>
            <a:off x="5520009" y="1690825"/>
            <a:ext cx="6503167" cy="3847925"/>
          </a:xfrm>
          <a:prstGeom prst="rect">
            <a:avLst/>
          </a:prstGeom>
          <a:solidFill>
            <a:schemeClr val="lt1"/>
          </a:solidFill>
          <a:ln>
            <a:noFill/>
          </a:ln>
        </p:spPr>
      </p:pic>
      <p:pic>
        <p:nvPicPr>
          <p:cNvPr id="2" name="Imagen 1" descr="Forma&#10;&#10;El contenido generado por IA puede ser incorrecto.">
            <a:extLst>
              <a:ext uri="{FF2B5EF4-FFF2-40B4-BE49-F238E27FC236}">
                <a16:creationId xmlns:a16="http://schemas.microsoft.com/office/drawing/2014/main" id="{D059DAFF-003E-0298-F86D-3F5508CAAF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38950" y="4651148"/>
            <a:ext cx="2553050" cy="2532412"/>
          </a:xfrm>
          <a:prstGeom prst="rect">
            <a:avLst/>
          </a:prstGeom>
        </p:spPr>
      </p:pic>
      <p:pic>
        <p:nvPicPr>
          <p:cNvPr id="3" name="Imagen 2">
            <a:extLst>
              <a:ext uri="{FF2B5EF4-FFF2-40B4-BE49-F238E27FC236}">
                <a16:creationId xmlns:a16="http://schemas.microsoft.com/office/drawing/2014/main" id="{22665608-3BF4-0302-E18A-E9B2F4410D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483" y="-113345"/>
            <a:ext cx="1530485" cy="162336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33"/>
          <p:cNvSpPr txBox="1">
            <a:spLocks noGrp="1"/>
          </p:cNvSpPr>
          <p:nvPr>
            <p:ph type="title"/>
          </p:nvPr>
        </p:nvSpPr>
        <p:spPr>
          <a:xfrm>
            <a:off x="1342238" y="365125"/>
            <a:ext cx="10011561" cy="1325563"/>
          </a:xfrm>
          <a:prstGeom prst="rect">
            <a:avLst/>
          </a:prstGeom>
          <a:solidFill>
            <a:schemeClr val="lt1"/>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0000"/>
              </a:buClr>
              <a:buSzPts val="2800"/>
              <a:buFont typeface="Arial"/>
              <a:buNone/>
            </a:pPr>
            <a:r>
              <a:rPr lang="es-MX" sz="3000"/>
              <a:t>Promedios de aciertos por tarea matemática en pre y post test por </a:t>
            </a:r>
            <a:r>
              <a:rPr lang="es-MX" sz="3000" b="1">
                <a:solidFill>
                  <a:schemeClr val="accent5"/>
                </a:solidFill>
              </a:rPr>
              <a:t>reactivo</a:t>
            </a:r>
            <a:endParaRPr sz="3000" b="1">
              <a:solidFill>
                <a:schemeClr val="accent5"/>
              </a:solidFill>
            </a:endParaRPr>
          </a:p>
        </p:txBody>
      </p:sp>
      <p:graphicFrame>
        <p:nvGraphicFramePr>
          <p:cNvPr id="343" name="Google Shape;343;p33"/>
          <p:cNvGraphicFramePr/>
          <p:nvPr/>
        </p:nvGraphicFramePr>
        <p:xfrm>
          <a:off x="464475" y="2710063"/>
          <a:ext cx="5269125" cy="2056835"/>
        </p:xfrm>
        <a:graphic>
          <a:graphicData uri="http://schemas.openxmlformats.org/drawingml/2006/table">
            <a:tbl>
              <a:tblPr>
                <a:noFill/>
              </a:tblPr>
              <a:tblGrid>
                <a:gridCol w="1604025">
                  <a:extLst>
                    <a:ext uri="{9D8B030D-6E8A-4147-A177-3AD203B41FA5}">
                      <a16:colId xmlns:a16="http://schemas.microsoft.com/office/drawing/2014/main" val="20000"/>
                    </a:ext>
                  </a:extLst>
                </a:gridCol>
                <a:gridCol w="821575">
                  <a:extLst>
                    <a:ext uri="{9D8B030D-6E8A-4147-A177-3AD203B41FA5}">
                      <a16:colId xmlns:a16="http://schemas.microsoft.com/office/drawing/2014/main" val="20001"/>
                    </a:ext>
                  </a:extLst>
                </a:gridCol>
                <a:gridCol w="1038150">
                  <a:extLst>
                    <a:ext uri="{9D8B030D-6E8A-4147-A177-3AD203B41FA5}">
                      <a16:colId xmlns:a16="http://schemas.microsoft.com/office/drawing/2014/main" val="20002"/>
                    </a:ext>
                  </a:extLst>
                </a:gridCol>
                <a:gridCol w="930500">
                  <a:extLst>
                    <a:ext uri="{9D8B030D-6E8A-4147-A177-3AD203B41FA5}">
                      <a16:colId xmlns:a16="http://schemas.microsoft.com/office/drawing/2014/main" val="20003"/>
                    </a:ext>
                  </a:extLst>
                </a:gridCol>
                <a:gridCol w="874875">
                  <a:extLst>
                    <a:ext uri="{9D8B030D-6E8A-4147-A177-3AD203B41FA5}">
                      <a16:colId xmlns:a16="http://schemas.microsoft.com/office/drawing/2014/main" val="20004"/>
                    </a:ext>
                  </a:extLst>
                </a:gridCol>
              </a:tblGrid>
              <a:tr h="419050">
                <a:tc>
                  <a:txBody>
                    <a:bodyPr/>
                    <a:lstStyle/>
                    <a:p>
                      <a:pPr marL="0" marR="0" lvl="0" indent="0" algn="ctr" rtl="0">
                        <a:spcBef>
                          <a:spcPts val="0"/>
                        </a:spcBef>
                        <a:spcAft>
                          <a:spcPts val="0"/>
                        </a:spcAft>
                        <a:buClr>
                          <a:schemeClr val="dk1"/>
                        </a:buClr>
                        <a:buSzPts val="1600"/>
                        <a:buFont typeface="Arial"/>
                        <a:buNone/>
                      </a:pPr>
                      <a:r>
                        <a:rPr lang="es-MX" sz="1700" b="1">
                          <a:solidFill>
                            <a:schemeClr val="dk1"/>
                          </a:solidFill>
                          <a:latin typeface="Calibri"/>
                          <a:ea typeface="Calibri"/>
                          <a:cs typeface="Calibri"/>
                          <a:sym typeface="Calibri"/>
                        </a:rPr>
                        <a:t>T</a:t>
                      </a:r>
                      <a:r>
                        <a:rPr lang="es-MX" sz="1700" b="1" u="none" strike="noStrike" cap="none">
                          <a:solidFill>
                            <a:schemeClr val="dk1"/>
                          </a:solidFill>
                          <a:latin typeface="Calibri"/>
                          <a:ea typeface="Calibri"/>
                          <a:cs typeface="Calibri"/>
                          <a:sym typeface="Calibri"/>
                        </a:rPr>
                        <a:t>area matemática</a:t>
                      </a:r>
                      <a:endParaRPr sz="1700" b="1" u="none" strike="noStrike" cap="none">
                        <a:latin typeface="Calibri"/>
                        <a:ea typeface="Calibri"/>
                        <a:cs typeface="Calibri"/>
                        <a:sym typeface="Calibri"/>
                      </a:endParaRPr>
                    </a:p>
                  </a:txBody>
                  <a:tcPr marL="7625" marR="7625" marT="7625" marB="0" anchor="b">
                    <a:lnB w="12700" cap="flat" cmpd="sng">
                      <a:solidFill>
                        <a:schemeClr val="dk1"/>
                      </a:solidFill>
                      <a:prstDash val="solid"/>
                      <a:round/>
                      <a:headEnd type="none" w="sm" len="sm"/>
                      <a:tailEnd type="none" w="sm" len="sm"/>
                    </a:lnB>
                    <a:solidFill>
                      <a:srgbClr val="F2F2F2"/>
                    </a:solidFill>
                  </a:tcPr>
                </a:tc>
                <a:tc>
                  <a:txBody>
                    <a:bodyPr/>
                    <a:lstStyle/>
                    <a:p>
                      <a:pPr marL="0" marR="0" lvl="0" indent="0" algn="ctr" rtl="0">
                        <a:spcBef>
                          <a:spcPts val="0"/>
                        </a:spcBef>
                        <a:spcAft>
                          <a:spcPts val="0"/>
                        </a:spcAft>
                        <a:buNone/>
                      </a:pPr>
                      <a:r>
                        <a:rPr lang="es-MX" sz="1600" b="1">
                          <a:solidFill>
                            <a:schemeClr val="dk1"/>
                          </a:solidFill>
                          <a:latin typeface="Calibri"/>
                          <a:ea typeface="Calibri"/>
                          <a:cs typeface="Calibri"/>
                          <a:sym typeface="Calibri"/>
                        </a:rPr>
                        <a:t>No. de reactivos</a:t>
                      </a:r>
                      <a:endParaRPr sz="1600" b="1" u="none" strike="noStrike" cap="none">
                        <a:solidFill>
                          <a:schemeClr val="dk1"/>
                        </a:solidFill>
                        <a:latin typeface="Calibri"/>
                        <a:ea typeface="Calibri"/>
                        <a:cs typeface="Calibri"/>
                        <a:sym typeface="Calibri"/>
                      </a:endParaRPr>
                    </a:p>
                  </a:txBody>
                  <a:tcPr marL="7625" marR="7625" marT="7625" marB="0" anchor="b">
                    <a:lnB w="12700" cap="flat" cmpd="sng">
                      <a:solidFill>
                        <a:schemeClr val="dk1"/>
                      </a:solidFill>
                      <a:prstDash val="solid"/>
                      <a:round/>
                      <a:headEnd type="none" w="sm" len="sm"/>
                      <a:tailEnd type="none" w="sm" len="sm"/>
                    </a:lnB>
                    <a:solidFill>
                      <a:srgbClr val="F2F2F2"/>
                    </a:solidFill>
                  </a:tcPr>
                </a:tc>
                <a:tc>
                  <a:txBody>
                    <a:bodyPr/>
                    <a:lstStyle/>
                    <a:p>
                      <a:pPr marL="0" marR="0" lvl="0" indent="0" algn="ctr" rtl="0">
                        <a:spcBef>
                          <a:spcPts val="0"/>
                        </a:spcBef>
                        <a:spcAft>
                          <a:spcPts val="0"/>
                        </a:spcAft>
                        <a:buClr>
                          <a:schemeClr val="dk1"/>
                        </a:buClr>
                        <a:buSzPts val="1600"/>
                        <a:buFont typeface="Arial"/>
                        <a:buNone/>
                      </a:pPr>
                      <a:r>
                        <a:rPr lang="es-MX" sz="1700" b="1" u="none" strike="noStrike" cap="none">
                          <a:latin typeface="Calibri"/>
                          <a:ea typeface="Calibri"/>
                          <a:cs typeface="Calibri"/>
                          <a:sym typeface="Calibri"/>
                        </a:rPr>
                        <a:t>Pre-test</a:t>
                      </a:r>
                      <a:endParaRPr sz="1700" b="1" i="0" u="none" strike="noStrike" cap="none">
                        <a:solidFill>
                          <a:srgbClr val="000000"/>
                        </a:solidFill>
                        <a:latin typeface="Calibri"/>
                        <a:ea typeface="Calibri"/>
                        <a:cs typeface="Calibri"/>
                        <a:sym typeface="Calibri"/>
                      </a:endParaRPr>
                    </a:p>
                  </a:txBody>
                  <a:tcPr marL="7625" marR="7625" marT="7625" marB="0" anchor="b">
                    <a:lnB w="12700" cap="flat" cmpd="sng">
                      <a:solidFill>
                        <a:schemeClr val="dk1"/>
                      </a:solidFill>
                      <a:prstDash val="solid"/>
                      <a:round/>
                      <a:headEnd type="none" w="sm" len="sm"/>
                      <a:tailEnd type="none" w="sm" len="sm"/>
                    </a:lnB>
                    <a:solidFill>
                      <a:srgbClr val="F2F2F2"/>
                    </a:solidFill>
                  </a:tcPr>
                </a:tc>
                <a:tc>
                  <a:txBody>
                    <a:bodyPr/>
                    <a:lstStyle/>
                    <a:p>
                      <a:pPr marL="0" marR="0" lvl="0" indent="0" algn="ctr" rtl="0">
                        <a:spcBef>
                          <a:spcPts val="0"/>
                        </a:spcBef>
                        <a:spcAft>
                          <a:spcPts val="0"/>
                        </a:spcAft>
                        <a:buClr>
                          <a:srgbClr val="000000"/>
                        </a:buClr>
                        <a:buSzPts val="1600"/>
                        <a:buFont typeface="Arial"/>
                        <a:buNone/>
                      </a:pPr>
                      <a:r>
                        <a:rPr lang="es-MX" sz="1700" b="1" i="0" u="none" strike="noStrike" cap="none">
                          <a:solidFill>
                            <a:srgbClr val="000000"/>
                          </a:solidFill>
                          <a:latin typeface="Calibri"/>
                          <a:ea typeface="Calibri"/>
                          <a:cs typeface="Calibri"/>
                          <a:sym typeface="Calibri"/>
                        </a:rPr>
                        <a:t>Post-test</a:t>
                      </a:r>
                      <a:endParaRPr sz="1700" b="1" i="0" u="none" strike="noStrike" cap="none">
                        <a:solidFill>
                          <a:srgbClr val="000000"/>
                        </a:solidFill>
                        <a:latin typeface="Calibri"/>
                        <a:ea typeface="Calibri"/>
                        <a:cs typeface="Calibri"/>
                        <a:sym typeface="Calibri"/>
                      </a:endParaRPr>
                    </a:p>
                  </a:txBody>
                  <a:tcPr marL="7625" marR="7625" marT="7625" marB="0" anchor="b">
                    <a:lnB w="12700" cap="flat" cmpd="sng">
                      <a:solidFill>
                        <a:schemeClr val="dk1"/>
                      </a:solidFill>
                      <a:prstDash val="solid"/>
                      <a:round/>
                      <a:headEnd type="none" w="sm" len="sm"/>
                      <a:tailEnd type="none" w="sm" len="sm"/>
                    </a:lnB>
                    <a:solidFill>
                      <a:srgbClr val="F2F2F2"/>
                    </a:solidFill>
                  </a:tcPr>
                </a:tc>
                <a:tc>
                  <a:txBody>
                    <a:bodyPr/>
                    <a:lstStyle/>
                    <a:p>
                      <a:pPr marL="0" marR="0" lvl="0" indent="0" algn="ctr" rtl="0">
                        <a:spcBef>
                          <a:spcPts val="0"/>
                        </a:spcBef>
                        <a:spcAft>
                          <a:spcPts val="0"/>
                        </a:spcAft>
                        <a:buClr>
                          <a:srgbClr val="000000"/>
                        </a:buClr>
                        <a:buSzPts val="1600"/>
                        <a:buFont typeface="Arial"/>
                        <a:buNone/>
                      </a:pPr>
                      <a:r>
                        <a:rPr lang="es-MX" sz="1500" b="1" i="0" u="none" strike="noStrike" cap="none">
                          <a:solidFill>
                            <a:srgbClr val="000000"/>
                          </a:solidFill>
                          <a:latin typeface="Calibri"/>
                          <a:ea typeface="Calibri"/>
                          <a:cs typeface="Calibri"/>
                          <a:sym typeface="Calibri"/>
                        </a:rPr>
                        <a:t>Diferencia</a:t>
                      </a:r>
                      <a:endParaRPr sz="1500" b="1" u="none" strike="noStrike" cap="none">
                        <a:latin typeface="Calibri"/>
                        <a:ea typeface="Calibri"/>
                        <a:cs typeface="Calibri"/>
                        <a:sym typeface="Calibri"/>
                      </a:endParaRPr>
                    </a:p>
                  </a:txBody>
                  <a:tcPr marL="7625" marR="7625" marT="7625" marB="0" anchor="b">
                    <a:lnB w="12700" cap="flat" cmpd="sng">
                      <a:solidFill>
                        <a:schemeClr val="dk1"/>
                      </a:solidFill>
                      <a:prstDash val="solid"/>
                      <a:round/>
                      <a:headEnd type="none" w="sm" len="sm"/>
                      <a:tailEnd type="none" w="sm" len="sm"/>
                    </a:lnB>
                    <a:solidFill>
                      <a:srgbClr val="F2F2F2"/>
                    </a:solidFill>
                  </a:tcPr>
                </a:tc>
                <a:extLst>
                  <a:ext uri="{0D108BD9-81ED-4DB2-BD59-A6C34878D82A}">
                    <a16:rowId xmlns:a16="http://schemas.microsoft.com/office/drawing/2014/main" val="10000"/>
                  </a:ext>
                </a:extLst>
              </a:tr>
              <a:tr h="510350">
                <a:tc>
                  <a:txBody>
                    <a:bodyPr/>
                    <a:lstStyle/>
                    <a:p>
                      <a:pPr marL="0" marR="0" lvl="0" indent="0" algn="ctr" rtl="0">
                        <a:spcBef>
                          <a:spcPts val="0"/>
                        </a:spcBef>
                        <a:spcAft>
                          <a:spcPts val="0"/>
                        </a:spcAft>
                        <a:buClr>
                          <a:srgbClr val="C00000"/>
                        </a:buClr>
                        <a:buSzPts val="1600"/>
                        <a:buFont typeface="Arial"/>
                        <a:buNone/>
                      </a:pPr>
                      <a:r>
                        <a:rPr lang="es-MX" sz="1700" u="none" strike="noStrike" cap="none">
                          <a:solidFill>
                            <a:srgbClr val="C00000"/>
                          </a:solidFill>
                          <a:latin typeface="Calibri"/>
                          <a:ea typeface="Calibri"/>
                          <a:cs typeface="Calibri"/>
                          <a:sym typeface="Calibri"/>
                        </a:rPr>
                        <a:t>Sentido numérico</a:t>
                      </a:r>
                      <a:endParaRPr u="none" strike="noStrike" cap="none">
                        <a:latin typeface="Calibri"/>
                        <a:ea typeface="Calibri"/>
                        <a:cs typeface="Calibri"/>
                        <a:sym typeface="Calibri"/>
                      </a:endParaRPr>
                    </a:p>
                  </a:txBody>
                  <a:tcPr marL="7625" marR="7625" marT="7625" marB="0" anchor="ctr">
                    <a:lnT w="12700" cap="flat" cmpd="sng">
                      <a:solidFill>
                        <a:schemeClr val="dk1"/>
                      </a:solidFill>
                      <a:prstDash val="solid"/>
                      <a:round/>
                      <a:headEnd type="none" w="sm" len="sm"/>
                      <a:tailEnd type="none" w="sm" len="sm"/>
                    </a:lnT>
                    <a:solidFill>
                      <a:schemeClr val="lt1"/>
                    </a:solidFill>
                  </a:tcPr>
                </a:tc>
                <a:tc>
                  <a:txBody>
                    <a:bodyPr/>
                    <a:lstStyle/>
                    <a:p>
                      <a:pPr marL="0" marR="0" lvl="0" indent="0" algn="ctr" rtl="0">
                        <a:spcBef>
                          <a:spcPts val="0"/>
                        </a:spcBef>
                        <a:spcAft>
                          <a:spcPts val="0"/>
                        </a:spcAft>
                        <a:buNone/>
                      </a:pPr>
                      <a:r>
                        <a:rPr lang="es-MX" sz="1700">
                          <a:solidFill>
                            <a:srgbClr val="C00000"/>
                          </a:solidFill>
                          <a:latin typeface="Calibri"/>
                          <a:ea typeface="Calibri"/>
                          <a:cs typeface="Calibri"/>
                          <a:sym typeface="Calibri"/>
                        </a:rPr>
                        <a:t>8</a:t>
                      </a:r>
                      <a:endParaRPr sz="1700" u="none" strike="noStrike" cap="none">
                        <a:solidFill>
                          <a:srgbClr val="C00000"/>
                        </a:solidFill>
                        <a:latin typeface="Calibri"/>
                        <a:ea typeface="Calibri"/>
                        <a:cs typeface="Calibri"/>
                        <a:sym typeface="Calibri"/>
                      </a:endParaRPr>
                    </a:p>
                  </a:txBody>
                  <a:tcPr marL="7625" marR="7625" marT="7625" marB="0" anchor="ctr">
                    <a:lnT w="12700" cap="flat" cmpd="sng">
                      <a:solidFill>
                        <a:schemeClr val="dk1"/>
                      </a:solidFill>
                      <a:prstDash val="solid"/>
                      <a:round/>
                      <a:headEnd type="none" w="sm" len="sm"/>
                      <a:tailEnd type="none" w="sm" len="sm"/>
                    </a:lnT>
                    <a:solidFill>
                      <a:schemeClr val="lt1"/>
                    </a:solidFill>
                  </a:tcPr>
                </a:tc>
                <a:tc>
                  <a:txBody>
                    <a:bodyPr/>
                    <a:lstStyle/>
                    <a:p>
                      <a:pPr marL="0" marR="0" lvl="0" indent="0" algn="ctr" rtl="0">
                        <a:spcBef>
                          <a:spcPts val="0"/>
                        </a:spcBef>
                        <a:spcAft>
                          <a:spcPts val="0"/>
                        </a:spcAft>
                        <a:buClr>
                          <a:srgbClr val="000000"/>
                        </a:buClr>
                        <a:buSzPts val="1600"/>
                        <a:buFont typeface="Arial"/>
                        <a:buNone/>
                      </a:pPr>
                      <a:r>
                        <a:rPr lang="es-MX" sz="1700" i="0" u="none" strike="noStrike" cap="none">
                          <a:solidFill>
                            <a:srgbClr val="000000"/>
                          </a:solidFill>
                          <a:latin typeface="Calibri"/>
                          <a:ea typeface="Calibri"/>
                          <a:cs typeface="Calibri"/>
                          <a:sym typeface="Calibri"/>
                        </a:rPr>
                        <a:t>59.6%</a:t>
                      </a:r>
                      <a:endParaRPr sz="1700" u="none" strike="noStrike" cap="none">
                        <a:latin typeface="Calibri"/>
                        <a:ea typeface="Calibri"/>
                        <a:cs typeface="Calibri"/>
                        <a:sym typeface="Calibri"/>
                      </a:endParaRPr>
                    </a:p>
                  </a:txBody>
                  <a:tcPr marL="7625" marR="7625" marT="7625" marB="0" anchor="ctr">
                    <a:lnT w="12700" cap="flat" cmpd="sng">
                      <a:solidFill>
                        <a:schemeClr val="dk1"/>
                      </a:solidFill>
                      <a:prstDash val="solid"/>
                      <a:round/>
                      <a:headEnd type="none" w="sm" len="sm"/>
                      <a:tailEnd type="none" w="sm" len="sm"/>
                    </a:lnT>
                    <a:solidFill>
                      <a:schemeClr val="lt1"/>
                    </a:solidFill>
                  </a:tcPr>
                </a:tc>
                <a:tc>
                  <a:txBody>
                    <a:bodyPr/>
                    <a:lstStyle/>
                    <a:p>
                      <a:pPr marL="0" marR="0" lvl="0" indent="0" algn="ctr" rtl="0">
                        <a:spcBef>
                          <a:spcPts val="0"/>
                        </a:spcBef>
                        <a:spcAft>
                          <a:spcPts val="0"/>
                        </a:spcAft>
                        <a:buClr>
                          <a:srgbClr val="000000"/>
                        </a:buClr>
                        <a:buSzPts val="1600"/>
                        <a:buFont typeface="Arial"/>
                        <a:buNone/>
                      </a:pPr>
                      <a:r>
                        <a:rPr lang="es-MX" sz="1700" i="0" u="none" strike="noStrike" cap="none">
                          <a:solidFill>
                            <a:srgbClr val="000000"/>
                          </a:solidFill>
                          <a:latin typeface="Calibri"/>
                          <a:ea typeface="Calibri"/>
                          <a:cs typeface="Calibri"/>
                          <a:sym typeface="Calibri"/>
                        </a:rPr>
                        <a:t>80.9%</a:t>
                      </a:r>
                      <a:endParaRPr sz="1700" u="none" strike="noStrike" cap="none">
                        <a:latin typeface="Calibri"/>
                        <a:ea typeface="Calibri"/>
                        <a:cs typeface="Calibri"/>
                        <a:sym typeface="Calibri"/>
                      </a:endParaRPr>
                    </a:p>
                  </a:txBody>
                  <a:tcPr marL="7625" marR="7625" marT="7625" marB="0" anchor="ctr">
                    <a:lnT w="12700" cap="flat" cmpd="sng">
                      <a:solidFill>
                        <a:schemeClr val="dk1"/>
                      </a:solidFill>
                      <a:prstDash val="solid"/>
                      <a:round/>
                      <a:headEnd type="none" w="sm" len="sm"/>
                      <a:tailEnd type="none" w="sm" len="sm"/>
                    </a:lnT>
                    <a:solidFill>
                      <a:schemeClr val="lt1"/>
                    </a:solidFill>
                  </a:tcPr>
                </a:tc>
                <a:tc>
                  <a:txBody>
                    <a:bodyPr/>
                    <a:lstStyle/>
                    <a:p>
                      <a:pPr marL="0" marR="0" lvl="0" indent="0" algn="ctr" rtl="0">
                        <a:spcBef>
                          <a:spcPts val="0"/>
                        </a:spcBef>
                        <a:spcAft>
                          <a:spcPts val="0"/>
                        </a:spcAft>
                        <a:buClr>
                          <a:schemeClr val="dk1"/>
                        </a:buClr>
                        <a:buSzPts val="1600"/>
                        <a:buFont typeface="Arial"/>
                        <a:buNone/>
                      </a:pPr>
                      <a:r>
                        <a:rPr lang="es-MX" sz="1600" u="none" strike="noStrike" cap="none">
                          <a:solidFill>
                            <a:schemeClr val="dk1"/>
                          </a:solidFill>
                          <a:latin typeface="Calibri"/>
                          <a:ea typeface="Calibri"/>
                          <a:cs typeface="Calibri"/>
                          <a:sym typeface="Calibri"/>
                        </a:rPr>
                        <a:t>21.30%</a:t>
                      </a:r>
                      <a:endParaRPr sz="1600" u="none" strike="noStrike" cap="none">
                        <a:latin typeface="Calibri"/>
                        <a:ea typeface="Calibri"/>
                        <a:cs typeface="Calibri"/>
                        <a:sym typeface="Calibri"/>
                      </a:endParaRPr>
                    </a:p>
                  </a:txBody>
                  <a:tcPr marL="7625" marR="7625" marT="7625" marB="0" anchor="ctr">
                    <a:lnT w="12700" cap="flat" cmpd="sng">
                      <a:solidFill>
                        <a:schemeClr val="dk1"/>
                      </a:solidFill>
                      <a:prstDash val="solid"/>
                      <a:round/>
                      <a:headEnd type="none" w="sm" len="sm"/>
                      <a:tailEnd type="none" w="sm" len="sm"/>
                    </a:lnT>
                    <a:solidFill>
                      <a:srgbClr val="D9EAD3"/>
                    </a:solidFill>
                  </a:tcPr>
                </a:tc>
                <a:extLst>
                  <a:ext uri="{0D108BD9-81ED-4DB2-BD59-A6C34878D82A}">
                    <a16:rowId xmlns:a16="http://schemas.microsoft.com/office/drawing/2014/main" val="10001"/>
                  </a:ext>
                </a:extLst>
              </a:tr>
              <a:tr h="510350">
                <a:tc>
                  <a:txBody>
                    <a:bodyPr/>
                    <a:lstStyle/>
                    <a:p>
                      <a:pPr marL="0" marR="0" lvl="0" indent="0" algn="ctr" rtl="0">
                        <a:spcBef>
                          <a:spcPts val="0"/>
                        </a:spcBef>
                        <a:spcAft>
                          <a:spcPts val="0"/>
                        </a:spcAft>
                        <a:buClr>
                          <a:srgbClr val="0070C0"/>
                        </a:buClr>
                        <a:buSzPts val="1600"/>
                        <a:buFont typeface="Arial"/>
                        <a:buNone/>
                      </a:pPr>
                      <a:r>
                        <a:rPr lang="es-MX" sz="1700" u="none" strike="noStrike" cap="none">
                          <a:solidFill>
                            <a:srgbClr val="0070C0"/>
                          </a:solidFill>
                          <a:latin typeface="Calibri"/>
                          <a:ea typeface="Calibri"/>
                          <a:cs typeface="Calibri"/>
                          <a:sym typeface="Calibri"/>
                        </a:rPr>
                        <a:t>Operaciones</a:t>
                      </a:r>
                      <a:endParaRPr u="none" strike="noStrike" cap="none">
                        <a:latin typeface="Calibri"/>
                        <a:ea typeface="Calibri"/>
                        <a:cs typeface="Calibri"/>
                        <a:sym typeface="Calibri"/>
                      </a:endParaRPr>
                    </a:p>
                  </a:txBody>
                  <a:tcPr marL="7625" marR="7625" marT="7625" marB="0" anchor="ctr">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s-MX" sz="1700">
                          <a:solidFill>
                            <a:srgbClr val="0070C0"/>
                          </a:solidFill>
                          <a:latin typeface="Calibri"/>
                          <a:ea typeface="Calibri"/>
                          <a:cs typeface="Calibri"/>
                          <a:sym typeface="Calibri"/>
                        </a:rPr>
                        <a:t>10</a:t>
                      </a:r>
                      <a:endParaRPr sz="1700" u="none" strike="noStrike" cap="none">
                        <a:solidFill>
                          <a:srgbClr val="0070C0"/>
                        </a:solidFill>
                        <a:latin typeface="Calibri"/>
                        <a:ea typeface="Calibri"/>
                        <a:cs typeface="Calibri"/>
                        <a:sym typeface="Calibri"/>
                      </a:endParaRPr>
                    </a:p>
                  </a:txBody>
                  <a:tcPr marL="7625" marR="7625" marT="7625" marB="0" anchor="ctr">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Clr>
                          <a:srgbClr val="000000"/>
                        </a:buClr>
                        <a:buSzPts val="1600"/>
                        <a:buFont typeface="Arial"/>
                        <a:buNone/>
                      </a:pPr>
                      <a:r>
                        <a:rPr lang="es-MX" sz="1700" i="0" u="none" strike="noStrike" cap="none">
                          <a:solidFill>
                            <a:srgbClr val="000000"/>
                          </a:solidFill>
                          <a:latin typeface="Calibri"/>
                          <a:ea typeface="Calibri"/>
                          <a:cs typeface="Calibri"/>
                          <a:sym typeface="Calibri"/>
                        </a:rPr>
                        <a:t>46.5%</a:t>
                      </a:r>
                      <a:endParaRPr sz="1700" u="none" strike="noStrike" cap="none">
                        <a:latin typeface="Calibri"/>
                        <a:ea typeface="Calibri"/>
                        <a:cs typeface="Calibri"/>
                        <a:sym typeface="Calibri"/>
                      </a:endParaRPr>
                    </a:p>
                  </a:txBody>
                  <a:tcPr marL="7625" marR="7625" marT="7625" marB="0" anchor="ctr">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Clr>
                          <a:srgbClr val="000000"/>
                        </a:buClr>
                        <a:buSzPts val="1600"/>
                        <a:buFont typeface="Arial"/>
                        <a:buNone/>
                      </a:pPr>
                      <a:r>
                        <a:rPr lang="es-MX" sz="1700" i="0" u="none" strike="noStrike" cap="none">
                          <a:solidFill>
                            <a:srgbClr val="000000"/>
                          </a:solidFill>
                          <a:latin typeface="Calibri"/>
                          <a:ea typeface="Calibri"/>
                          <a:cs typeface="Calibri"/>
                          <a:sym typeface="Calibri"/>
                        </a:rPr>
                        <a:t>70.4%</a:t>
                      </a:r>
                      <a:endParaRPr sz="1700" u="none" strike="noStrike" cap="none">
                        <a:latin typeface="Calibri"/>
                        <a:ea typeface="Calibri"/>
                        <a:cs typeface="Calibri"/>
                        <a:sym typeface="Calibri"/>
                      </a:endParaRPr>
                    </a:p>
                  </a:txBody>
                  <a:tcPr marL="7625" marR="7625" marT="7625" marB="0" anchor="ctr">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Clr>
                          <a:schemeClr val="dk1"/>
                        </a:buClr>
                        <a:buSzPts val="1600"/>
                        <a:buFont typeface="Arial"/>
                        <a:buNone/>
                      </a:pPr>
                      <a:r>
                        <a:rPr lang="es-MX" sz="1600" u="none" strike="noStrike" cap="none">
                          <a:solidFill>
                            <a:schemeClr val="dk1"/>
                          </a:solidFill>
                          <a:latin typeface="Calibri"/>
                          <a:ea typeface="Calibri"/>
                          <a:cs typeface="Calibri"/>
                          <a:sym typeface="Calibri"/>
                        </a:rPr>
                        <a:t>23.90%</a:t>
                      </a:r>
                      <a:endParaRPr sz="1600" u="none" strike="noStrike" cap="none">
                        <a:latin typeface="Calibri"/>
                        <a:ea typeface="Calibri"/>
                        <a:cs typeface="Calibri"/>
                        <a:sym typeface="Calibri"/>
                      </a:endParaRPr>
                    </a:p>
                  </a:txBody>
                  <a:tcPr marL="7625" marR="7625" marT="7625" marB="0" anchor="ctr">
                    <a:lnB w="9525" cap="flat" cmpd="sng">
                      <a:solidFill>
                        <a:srgbClr val="000000">
                          <a:alpha val="0"/>
                        </a:srgbClr>
                      </a:solidFill>
                      <a:prstDash val="solid"/>
                      <a:round/>
                      <a:headEnd type="none" w="sm" len="sm"/>
                      <a:tailEnd type="none" w="sm" len="sm"/>
                    </a:lnB>
                    <a:solidFill>
                      <a:srgbClr val="D9EAD3"/>
                    </a:solidFill>
                  </a:tcPr>
                </a:tc>
                <a:extLst>
                  <a:ext uri="{0D108BD9-81ED-4DB2-BD59-A6C34878D82A}">
                    <a16:rowId xmlns:a16="http://schemas.microsoft.com/office/drawing/2014/main" val="10002"/>
                  </a:ext>
                </a:extLst>
              </a:tr>
              <a:tr h="510350">
                <a:tc>
                  <a:txBody>
                    <a:bodyPr/>
                    <a:lstStyle/>
                    <a:p>
                      <a:pPr marL="0" marR="0" lvl="0" indent="0" algn="ctr" rtl="0">
                        <a:spcBef>
                          <a:spcPts val="0"/>
                        </a:spcBef>
                        <a:spcAft>
                          <a:spcPts val="0"/>
                        </a:spcAft>
                        <a:buClr>
                          <a:srgbClr val="00B050"/>
                        </a:buClr>
                        <a:buSzPts val="1600"/>
                        <a:buFont typeface="Arial"/>
                        <a:buNone/>
                      </a:pPr>
                      <a:r>
                        <a:rPr lang="es-MX" sz="1700" u="none" strike="noStrike" cap="none">
                          <a:solidFill>
                            <a:srgbClr val="00B050"/>
                          </a:solidFill>
                          <a:latin typeface="Calibri"/>
                          <a:ea typeface="Calibri"/>
                          <a:cs typeface="Calibri"/>
                          <a:sym typeface="Calibri"/>
                        </a:rPr>
                        <a:t>Problemas</a:t>
                      </a:r>
                      <a:endParaRPr u="none" strike="noStrike" cap="none">
                        <a:latin typeface="Calibri"/>
                        <a:ea typeface="Calibri"/>
                        <a:cs typeface="Calibri"/>
                        <a:sym typeface="Calibri"/>
                      </a:endParaRPr>
                    </a:p>
                  </a:txBody>
                  <a:tcPr marL="7625" marR="7625" marT="76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s-MX" sz="1700">
                          <a:solidFill>
                            <a:srgbClr val="00B050"/>
                          </a:solidFill>
                          <a:latin typeface="Calibri"/>
                          <a:ea typeface="Calibri"/>
                          <a:cs typeface="Calibri"/>
                          <a:sym typeface="Calibri"/>
                        </a:rPr>
                        <a:t>6</a:t>
                      </a:r>
                      <a:endParaRPr sz="1700" u="none" strike="noStrike" cap="none">
                        <a:solidFill>
                          <a:srgbClr val="00B050"/>
                        </a:solidFill>
                        <a:latin typeface="Calibri"/>
                        <a:ea typeface="Calibri"/>
                        <a:cs typeface="Calibri"/>
                        <a:sym typeface="Calibri"/>
                      </a:endParaRPr>
                    </a:p>
                  </a:txBody>
                  <a:tcPr marL="7625" marR="7625" marT="76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Clr>
                          <a:srgbClr val="000000"/>
                        </a:buClr>
                        <a:buSzPts val="1600"/>
                        <a:buFont typeface="Arial"/>
                        <a:buNone/>
                      </a:pPr>
                      <a:r>
                        <a:rPr lang="es-MX" sz="1700" i="0" u="none" strike="noStrike" cap="none">
                          <a:solidFill>
                            <a:srgbClr val="000000"/>
                          </a:solidFill>
                          <a:latin typeface="Calibri"/>
                          <a:ea typeface="Calibri"/>
                          <a:cs typeface="Calibri"/>
                          <a:sym typeface="Calibri"/>
                        </a:rPr>
                        <a:t>42.9%</a:t>
                      </a:r>
                      <a:endParaRPr sz="1700" u="none" strike="noStrike" cap="none">
                        <a:latin typeface="Calibri"/>
                        <a:ea typeface="Calibri"/>
                        <a:cs typeface="Calibri"/>
                        <a:sym typeface="Calibri"/>
                      </a:endParaRPr>
                    </a:p>
                  </a:txBody>
                  <a:tcPr marL="7625" marR="7625" marT="76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Clr>
                          <a:srgbClr val="000000"/>
                        </a:buClr>
                        <a:buSzPts val="1600"/>
                        <a:buFont typeface="Arial"/>
                        <a:buNone/>
                      </a:pPr>
                      <a:r>
                        <a:rPr lang="es-MX" sz="1700" i="0" u="none" strike="noStrike" cap="none">
                          <a:solidFill>
                            <a:srgbClr val="000000"/>
                          </a:solidFill>
                          <a:latin typeface="Calibri"/>
                          <a:ea typeface="Calibri"/>
                          <a:cs typeface="Calibri"/>
                          <a:sym typeface="Calibri"/>
                        </a:rPr>
                        <a:t>65.4%</a:t>
                      </a:r>
                      <a:endParaRPr sz="1700" u="none" strike="noStrike" cap="none">
                        <a:latin typeface="Calibri"/>
                        <a:ea typeface="Calibri"/>
                        <a:cs typeface="Calibri"/>
                        <a:sym typeface="Calibri"/>
                      </a:endParaRPr>
                    </a:p>
                  </a:txBody>
                  <a:tcPr marL="7625" marR="7625" marT="76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Clr>
                          <a:schemeClr val="dk1"/>
                        </a:buClr>
                        <a:buSzPts val="1600"/>
                        <a:buFont typeface="Arial"/>
                        <a:buNone/>
                      </a:pPr>
                      <a:r>
                        <a:rPr lang="es-MX" sz="1600" u="none" strike="noStrike" cap="none">
                          <a:solidFill>
                            <a:schemeClr val="dk1"/>
                          </a:solidFill>
                          <a:latin typeface="Calibri"/>
                          <a:ea typeface="Calibri"/>
                          <a:cs typeface="Calibri"/>
                          <a:sym typeface="Calibri"/>
                        </a:rPr>
                        <a:t>22.50%</a:t>
                      </a:r>
                      <a:endParaRPr sz="1600" u="none" strike="noStrike" cap="none">
                        <a:latin typeface="Calibri"/>
                        <a:ea typeface="Calibri"/>
                        <a:cs typeface="Calibri"/>
                        <a:sym typeface="Calibri"/>
                      </a:endParaRPr>
                    </a:p>
                  </a:txBody>
                  <a:tcPr marL="7625" marR="7625" marT="76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D9EAD3"/>
                    </a:solidFill>
                  </a:tcPr>
                </a:tc>
                <a:extLst>
                  <a:ext uri="{0D108BD9-81ED-4DB2-BD59-A6C34878D82A}">
                    <a16:rowId xmlns:a16="http://schemas.microsoft.com/office/drawing/2014/main" val="10003"/>
                  </a:ext>
                </a:extLst>
              </a:tr>
            </a:tbl>
          </a:graphicData>
        </a:graphic>
      </p:graphicFrame>
      <p:pic>
        <p:nvPicPr>
          <p:cNvPr id="344" name="Google Shape;344;p33"/>
          <p:cNvPicPr preferRelativeResize="0"/>
          <p:nvPr/>
        </p:nvPicPr>
        <p:blipFill>
          <a:blip r:embed="rId3">
            <a:alphaModFix/>
          </a:blip>
          <a:stretch>
            <a:fillRect/>
          </a:stretch>
        </p:blipFill>
        <p:spPr>
          <a:xfrm>
            <a:off x="6091200" y="2212800"/>
            <a:ext cx="5788235" cy="3600000"/>
          </a:xfrm>
          <a:prstGeom prst="rect">
            <a:avLst/>
          </a:prstGeom>
          <a:noFill/>
          <a:ln>
            <a:noFill/>
          </a:ln>
        </p:spPr>
      </p:pic>
      <p:pic>
        <p:nvPicPr>
          <p:cNvPr id="2" name="Imagen 1" descr="Forma&#10;&#10;El contenido generado por IA puede ser incorrecto.">
            <a:extLst>
              <a:ext uri="{FF2B5EF4-FFF2-40B4-BE49-F238E27FC236}">
                <a16:creationId xmlns:a16="http://schemas.microsoft.com/office/drawing/2014/main" id="{2C58DCA4-DA6D-1684-D428-4B0C882EAB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97450" y="4907560"/>
            <a:ext cx="2294549" cy="2276000"/>
          </a:xfrm>
          <a:prstGeom prst="rect">
            <a:avLst/>
          </a:prstGeom>
        </p:spPr>
      </p:pic>
      <p:pic>
        <p:nvPicPr>
          <p:cNvPr id="3" name="Imagen 2">
            <a:extLst>
              <a:ext uri="{FF2B5EF4-FFF2-40B4-BE49-F238E27FC236}">
                <a16:creationId xmlns:a16="http://schemas.microsoft.com/office/drawing/2014/main" id="{2E2BB2F1-2B18-F27F-A4C9-E82580C091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483" y="-113345"/>
            <a:ext cx="1530485" cy="162336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34"/>
          <p:cNvSpPr txBox="1">
            <a:spLocks noGrp="1"/>
          </p:cNvSpPr>
          <p:nvPr>
            <p:ph type="title"/>
          </p:nvPr>
        </p:nvSpPr>
        <p:spPr>
          <a:xfrm>
            <a:off x="6442745" y="1373475"/>
            <a:ext cx="5663529" cy="2852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143C64"/>
              </a:buClr>
              <a:buSzPts val="6000"/>
              <a:buFont typeface="Helvetica Neue"/>
              <a:buNone/>
            </a:pPr>
            <a:r>
              <a:rPr lang="es-MX" b="1">
                <a:solidFill>
                  <a:schemeClr val="accent1"/>
                </a:solidFill>
              </a:rPr>
              <a:t>Formación docente</a:t>
            </a:r>
            <a:endParaRPr b="1">
              <a:solidFill>
                <a:schemeClr val="accent1"/>
              </a:solidFill>
            </a:endParaRPr>
          </a:p>
        </p:txBody>
      </p:sp>
      <p:pic>
        <p:nvPicPr>
          <p:cNvPr id="2" name="Imagen 1" descr="Texto&#10;&#10;El contenido generado por IA puede ser incorrecto.">
            <a:extLst>
              <a:ext uri="{FF2B5EF4-FFF2-40B4-BE49-F238E27FC236}">
                <a16:creationId xmlns:a16="http://schemas.microsoft.com/office/drawing/2014/main" id="{2751A361-3E04-1551-05CD-23C1D46F92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80503" y="253740"/>
            <a:ext cx="3108325" cy="1286327"/>
          </a:xfrm>
          <a:prstGeom prst="rect">
            <a:avLst/>
          </a:prstGeom>
        </p:spPr>
      </p:pic>
      <p:pic>
        <p:nvPicPr>
          <p:cNvPr id="5" name="Picture 6" descr="Puede ser una imagen de 9 personas, personas estudiando, tabla y texto">
            <a:extLst>
              <a:ext uri="{FF2B5EF4-FFF2-40B4-BE49-F238E27FC236}">
                <a16:creationId xmlns:a16="http://schemas.microsoft.com/office/drawing/2014/main" id="{3756D693-B274-5FAC-0298-B714DF5DF8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5007" y="1935828"/>
            <a:ext cx="4662443" cy="3496832"/>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descr="Código QR&#10;&#10;El contenido generado por IA puede ser incorrecto.">
            <a:extLst>
              <a:ext uri="{FF2B5EF4-FFF2-40B4-BE49-F238E27FC236}">
                <a16:creationId xmlns:a16="http://schemas.microsoft.com/office/drawing/2014/main" id="{895FC12F-1CC2-232F-5C38-2B5E4E862E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18585" y="6008489"/>
            <a:ext cx="5461139" cy="849511"/>
          </a:xfrm>
          <a:prstGeom prst="rect">
            <a:avLst/>
          </a:prstGeom>
        </p:spPr>
      </p:pic>
      <p:pic>
        <p:nvPicPr>
          <p:cNvPr id="7" name="Imagen 6" descr="Forma&#10;&#10;El contenido generado por IA puede ser incorrecto.">
            <a:extLst>
              <a:ext uri="{FF2B5EF4-FFF2-40B4-BE49-F238E27FC236}">
                <a16:creationId xmlns:a16="http://schemas.microsoft.com/office/drawing/2014/main" id="{B9AC9F28-4C44-7489-D96F-FF8906F116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01278" y="4002828"/>
            <a:ext cx="3232026" cy="3205899"/>
          </a:xfrm>
          <a:prstGeom prst="rect">
            <a:avLst/>
          </a:prstGeom>
        </p:spPr>
      </p:pic>
      <p:pic>
        <p:nvPicPr>
          <p:cNvPr id="8" name="Imagen 7">
            <a:extLst>
              <a:ext uri="{FF2B5EF4-FFF2-40B4-BE49-F238E27FC236}">
                <a16:creationId xmlns:a16="http://schemas.microsoft.com/office/drawing/2014/main" id="{C0748C45-6175-C171-9E25-7F3B2A93BA2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504" y="-142023"/>
            <a:ext cx="1958971" cy="207785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4">
          <a:extLst>
            <a:ext uri="{FF2B5EF4-FFF2-40B4-BE49-F238E27FC236}">
              <a16:creationId xmlns:a16="http://schemas.microsoft.com/office/drawing/2014/main" id="{8FE1C6FB-136F-C413-B343-BFD7FAEF2983}"/>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CE25A7A1-4772-2D5A-C4A9-39939F257E2C}"/>
              </a:ext>
            </a:extLst>
          </p:cNvPr>
          <p:cNvSpPr txBox="1"/>
          <p:nvPr/>
        </p:nvSpPr>
        <p:spPr>
          <a:xfrm>
            <a:off x="6015978" y="1504477"/>
            <a:ext cx="5970599" cy="2308324"/>
          </a:xfrm>
          <a:prstGeom prst="rect">
            <a:avLst/>
          </a:prstGeom>
          <a:noFill/>
        </p:spPr>
        <p:txBody>
          <a:bodyPr wrap="square" lIns="91440" tIns="45720" rIns="91440" bIns="45720" rtlCol="0" anchor="t">
            <a:spAutoFit/>
          </a:bodyPr>
          <a:lstStyle/>
          <a:p>
            <a:pPr algn="just">
              <a:defRPr/>
            </a:pPr>
            <a:r>
              <a:rPr kumimoji="0" lang="es-MX" sz="1400" b="0" i="0" u="none" strike="noStrike" kern="1200" cap="none" spc="0" normalizeH="0" baseline="0" noProof="0">
                <a:ln>
                  <a:noFill/>
                </a:ln>
                <a:solidFill>
                  <a:prstClr val="black"/>
                </a:solidFill>
                <a:effectLst/>
                <a:uLnTx/>
                <a:uFillTx/>
                <a:latin typeface="Tahoma"/>
                <a:ea typeface="Tahoma"/>
                <a:cs typeface="Tahoma"/>
              </a:rPr>
              <a:t>La formación de las y los docentes se llevó principalmente </a:t>
            </a:r>
            <a:r>
              <a:rPr kumimoji="0" lang="es-MX" sz="1400" b="1" i="0" u="none" strike="noStrike" kern="1200" cap="none" spc="0" normalizeH="0" baseline="0" noProof="0">
                <a:ln>
                  <a:noFill/>
                </a:ln>
                <a:solidFill>
                  <a:schemeClr val="accent1"/>
                </a:solidFill>
                <a:effectLst/>
                <a:uLnTx/>
                <a:uFillTx/>
                <a:latin typeface="Tahoma"/>
                <a:ea typeface="Tahoma"/>
                <a:cs typeface="Tahoma"/>
              </a:rPr>
              <a:t>en formato presencial</a:t>
            </a:r>
            <a:r>
              <a:rPr kumimoji="0" lang="es-MX" sz="1400" b="0" i="0" u="none" strike="noStrike" kern="1200" cap="none" spc="0" normalizeH="0" baseline="0" noProof="0">
                <a:ln>
                  <a:noFill/>
                </a:ln>
                <a:solidFill>
                  <a:prstClr val="black"/>
                </a:solidFill>
                <a:effectLst/>
                <a:uLnTx/>
                <a:uFillTx/>
                <a:latin typeface="Tahoma"/>
                <a:ea typeface="Tahoma"/>
                <a:cs typeface="Tahoma"/>
              </a:rPr>
              <a:t>.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MX" sz="1400">
              <a:solidFill>
                <a:prstClr val="black"/>
              </a:solidFill>
              <a:latin typeface="Tahoma" panose="020B0604030504040204" pitchFamily="34" charset="0"/>
              <a:ea typeface="Tahoma" panose="020B0604030504040204" pitchFamily="34" charset="0"/>
              <a:cs typeface="Tahoma" panose="020B0604030504040204" pitchFamily="34" charset="0"/>
            </a:endParaRPr>
          </a:p>
          <a:p>
            <a:pPr algn="just">
              <a:defRPr/>
            </a:pPr>
            <a:r>
              <a:rPr lang="es-MX" sz="1400" b="1">
                <a:solidFill>
                  <a:schemeClr val="accent1"/>
                </a:solidFill>
                <a:latin typeface="Tahoma"/>
                <a:ea typeface="Tahoma"/>
                <a:cs typeface="Tahoma"/>
              </a:rPr>
              <a:t>Esta formación fue acreditada </a:t>
            </a:r>
            <a:r>
              <a:rPr kumimoji="0" lang="es-MX" sz="1400" b="0" i="0" u="none" strike="noStrike" kern="1200" cap="none" spc="0" normalizeH="0" baseline="0" noProof="0">
                <a:ln>
                  <a:noFill/>
                </a:ln>
                <a:solidFill>
                  <a:prstClr val="black"/>
                </a:solidFill>
                <a:effectLst/>
                <a:uLnTx/>
                <a:uFillTx/>
                <a:latin typeface="Tahoma"/>
                <a:ea typeface="Tahoma"/>
                <a:cs typeface="Tahoma"/>
              </a:rPr>
              <a:t>en Zacatecas y Yucatán</a:t>
            </a:r>
            <a:r>
              <a:rPr lang="es-MX" sz="1400">
                <a:solidFill>
                  <a:prstClr val="black"/>
                </a:solidFill>
                <a:latin typeface="Tahoma"/>
                <a:ea typeface="Tahoma"/>
                <a:cs typeface="Tahoma"/>
              </a:rPr>
              <a:t>,</a:t>
            </a:r>
            <a:r>
              <a:rPr kumimoji="0" lang="es-MX" sz="1400" b="0" i="0" u="none" strike="noStrike" kern="1200" cap="none" spc="0" normalizeH="0" baseline="0" noProof="0">
                <a:ln>
                  <a:noFill/>
                </a:ln>
                <a:solidFill>
                  <a:prstClr val="black"/>
                </a:solidFill>
                <a:effectLst/>
                <a:uLnTx/>
                <a:uFillTx/>
                <a:latin typeface="Tahoma"/>
                <a:ea typeface="Tahoma"/>
                <a:cs typeface="Tahoma"/>
              </a:rPr>
              <a:t> con </a:t>
            </a:r>
            <a:r>
              <a:rPr lang="es-MX" sz="1400">
                <a:latin typeface="Tahoma"/>
                <a:ea typeface="Tahoma"/>
                <a:cs typeface="Tahoma"/>
              </a:rPr>
              <a:t>200 horas, por</a:t>
            </a:r>
            <a:r>
              <a:rPr kumimoji="0" lang="es-MX" sz="1400" b="0" i="0" u="none" strike="noStrike" kern="1200" cap="none" spc="0" normalizeH="0" baseline="0" noProof="0">
                <a:ln>
                  <a:noFill/>
                </a:ln>
                <a:solidFill>
                  <a:prstClr val="black"/>
                </a:solidFill>
                <a:effectLst/>
                <a:uLnTx/>
                <a:uFillTx/>
                <a:latin typeface="Tahoma"/>
                <a:ea typeface="Tahoma"/>
                <a:cs typeface="Tahoma"/>
              </a:rPr>
              <a:t> </a:t>
            </a:r>
            <a:r>
              <a:rPr lang="es-ES" sz="1400">
                <a:latin typeface="Tahoma"/>
                <a:ea typeface="Tahoma"/>
                <a:cs typeface="Tahoma"/>
              </a:rPr>
              <a:t>la Unidad del Sistema para la Carrera de las Maestras y los Maestros (USICAMM).</a:t>
            </a:r>
            <a:endParaRPr kumimoji="0" lang="es-MX" sz="1400" b="0" i="0" u="none" strike="noStrike" kern="1200" cap="none" spc="0" normalizeH="0" baseline="0" noProof="0">
              <a:ln>
                <a:noFill/>
              </a:ln>
              <a:effectLst/>
              <a:uLnTx/>
              <a:uFillTx/>
              <a:latin typeface="Tahoma"/>
              <a:ea typeface="Tahoma"/>
              <a:cs typeface="Tahoma"/>
            </a:endParaRPr>
          </a:p>
          <a:p>
            <a:pPr>
              <a:defRPr/>
            </a:pPr>
            <a:endParaRPr lang="es-MX" sz="1400">
              <a:solidFill>
                <a:prstClr val="black"/>
              </a:solidFill>
              <a:latin typeface="Tahoma"/>
              <a:ea typeface="Tahoma"/>
              <a:cs typeface="Tahoma"/>
            </a:endParaRPr>
          </a:p>
          <a:p>
            <a:pPr>
              <a:defRPr/>
            </a:pPr>
            <a:r>
              <a:rPr lang="es-MX" sz="1400" err="1">
                <a:solidFill>
                  <a:prstClr val="black"/>
                </a:solidFill>
                <a:latin typeface="Tahoma"/>
                <a:ea typeface="Tahoma"/>
                <a:cs typeface="Tahoma"/>
              </a:rPr>
              <a:t>Cintenido</a:t>
            </a:r>
            <a:r>
              <a:rPr lang="es-MX" sz="1400">
                <a:solidFill>
                  <a:prstClr val="black"/>
                </a:solidFill>
                <a:latin typeface="Tahoma"/>
                <a:ea typeface="Tahoma"/>
                <a:cs typeface="Tahoma"/>
              </a:rPr>
              <a:t>: una</a:t>
            </a:r>
            <a:r>
              <a:rPr kumimoji="0" lang="es-MX" sz="1400" b="0" i="0" u="none" strike="noStrike" kern="1200" cap="none" spc="0" normalizeH="0" baseline="0" noProof="0">
                <a:ln>
                  <a:noFill/>
                </a:ln>
                <a:solidFill>
                  <a:prstClr val="black"/>
                </a:solidFill>
                <a:effectLst/>
                <a:uLnTx/>
                <a:uFillTx/>
                <a:latin typeface="Tahoma"/>
                <a:ea typeface="Tahoma"/>
                <a:cs typeface="Tahoma"/>
              </a:rPr>
              <a:t> sesión de sensibilización y cuatro formaciones (una por cada unidad).</a:t>
            </a:r>
            <a:endParaRPr lang="es-MX">
              <a:solidFill>
                <a:prstClr val="black"/>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Google Shape;199;p22">
            <a:extLst>
              <a:ext uri="{FF2B5EF4-FFF2-40B4-BE49-F238E27FC236}">
                <a16:creationId xmlns:a16="http://schemas.microsoft.com/office/drawing/2014/main" id="{55B54AB0-DC74-FFAE-D018-2BA36B6719D7}"/>
              </a:ext>
            </a:extLst>
          </p:cNvPr>
          <p:cNvSpPr txBox="1">
            <a:spLocks noGrp="1"/>
          </p:cNvSpPr>
          <p:nvPr>
            <p:ph type="title"/>
          </p:nvPr>
        </p:nvSpPr>
        <p:spPr>
          <a:xfrm>
            <a:off x="1676400" y="138623"/>
            <a:ext cx="10515600" cy="89820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43C64"/>
              </a:buClr>
              <a:buSzPts val="4400"/>
              <a:buFont typeface="Helvetica Neue"/>
              <a:buNone/>
            </a:pPr>
            <a:r>
              <a:rPr lang="es-MX" sz="2800" b="1">
                <a:solidFill>
                  <a:schemeClr val="accent1"/>
                </a:solidFill>
                <a:latin typeface="Tahoma" panose="020B0604030504040204" pitchFamily="34" charset="0"/>
                <a:ea typeface="Tahoma" panose="020B0604030504040204" pitchFamily="34" charset="0"/>
                <a:cs typeface="Tahoma" panose="020B0604030504040204" pitchFamily="34" charset="0"/>
              </a:rPr>
              <a:t>Formación docente. Sesiones Presenciales</a:t>
            </a:r>
            <a:endParaRPr sz="2800" b="1">
              <a:solidFill>
                <a:schemeClr val="accent1"/>
              </a:solidFill>
              <a:latin typeface="Tahoma" panose="020B0604030504040204" pitchFamily="34" charset="0"/>
              <a:ea typeface="Tahoma" panose="020B0604030504040204" pitchFamily="34" charset="0"/>
              <a:cs typeface="Tahoma" panose="020B0604030504040204" pitchFamily="34" charset="0"/>
            </a:endParaRPr>
          </a:p>
        </p:txBody>
      </p:sp>
      <p:pic>
        <p:nvPicPr>
          <p:cNvPr id="2" name="Imagen 1" descr="Interfaz de usuario gráfica, Sitio web&#10;&#10;Descripción generada automáticamente">
            <a:extLst>
              <a:ext uri="{FF2B5EF4-FFF2-40B4-BE49-F238E27FC236}">
                <a16:creationId xmlns:a16="http://schemas.microsoft.com/office/drawing/2014/main" id="{F87A0125-6769-737E-E566-338FFCEC908A}"/>
              </a:ext>
            </a:extLst>
          </p:cNvPr>
          <p:cNvPicPr>
            <a:picLocks noChangeAspect="1"/>
          </p:cNvPicPr>
          <p:nvPr/>
        </p:nvPicPr>
        <p:blipFill rotWithShape="1">
          <a:blip r:embed="rId3"/>
          <a:srcRect r="20928" b="59863"/>
          <a:stretch>
            <a:fillRect/>
          </a:stretch>
        </p:blipFill>
        <p:spPr>
          <a:xfrm>
            <a:off x="1247090" y="1286327"/>
            <a:ext cx="4130254" cy="2687852"/>
          </a:xfrm>
          <a:prstGeom prst="rect">
            <a:avLst/>
          </a:prstGeom>
        </p:spPr>
      </p:pic>
      <p:pic>
        <p:nvPicPr>
          <p:cNvPr id="4" name="Imagen 3" descr="Forma&#10;&#10;El contenido generado por IA puede ser incorrecto.">
            <a:extLst>
              <a:ext uri="{FF2B5EF4-FFF2-40B4-BE49-F238E27FC236}">
                <a16:creationId xmlns:a16="http://schemas.microsoft.com/office/drawing/2014/main" id="{19ACBB40-09E7-0BD6-3A09-3781048FB0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54072" y="4947920"/>
            <a:ext cx="2279232" cy="2260807"/>
          </a:xfrm>
          <a:prstGeom prst="rect">
            <a:avLst/>
          </a:prstGeom>
        </p:spPr>
      </p:pic>
      <p:pic>
        <p:nvPicPr>
          <p:cNvPr id="6" name="Imagen 5" descr="Texto&#10;&#10;El contenido generado por IA puede ser incorrecto.">
            <a:extLst>
              <a:ext uri="{FF2B5EF4-FFF2-40B4-BE49-F238E27FC236}">
                <a16:creationId xmlns:a16="http://schemas.microsoft.com/office/drawing/2014/main" id="{5EA34EAB-D74A-19F3-879E-EFE12BE703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24979" y="0"/>
            <a:ext cx="3108325" cy="1286327"/>
          </a:xfrm>
          <a:prstGeom prst="rect">
            <a:avLst/>
          </a:prstGeom>
        </p:spPr>
      </p:pic>
      <p:pic>
        <p:nvPicPr>
          <p:cNvPr id="8" name="Imagen 7">
            <a:extLst>
              <a:ext uri="{FF2B5EF4-FFF2-40B4-BE49-F238E27FC236}">
                <a16:creationId xmlns:a16="http://schemas.microsoft.com/office/drawing/2014/main" id="{FE8FCA80-7BBC-2B69-9D49-9EFAC642367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4671" y="-83722"/>
            <a:ext cx="1958971" cy="2077851"/>
          </a:xfrm>
          <a:prstGeom prst="rect">
            <a:avLst/>
          </a:prstGeom>
        </p:spPr>
      </p:pic>
      <p:pic>
        <p:nvPicPr>
          <p:cNvPr id="9" name="Imagen 8" descr="Código QR&#10;&#10;El contenido generado por IA puede ser incorrecto.">
            <a:extLst>
              <a:ext uri="{FF2B5EF4-FFF2-40B4-BE49-F238E27FC236}">
                <a16:creationId xmlns:a16="http://schemas.microsoft.com/office/drawing/2014/main" id="{5A34103C-A113-276F-043C-9BFF2F64161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18585" y="6008489"/>
            <a:ext cx="5461139" cy="849511"/>
          </a:xfrm>
          <a:prstGeom prst="rect">
            <a:avLst/>
          </a:prstGeom>
        </p:spPr>
      </p:pic>
      <p:pic>
        <p:nvPicPr>
          <p:cNvPr id="2050" name="Picture 2" descr="No hay ninguna descripción de la foto disponible.">
            <a:extLst>
              <a:ext uri="{FF2B5EF4-FFF2-40B4-BE49-F238E27FC236}">
                <a16:creationId xmlns:a16="http://schemas.microsoft.com/office/drawing/2014/main" id="{F57807A9-06B6-4AF1-AAB8-B7AACC42189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47090" y="4303802"/>
            <a:ext cx="2490157" cy="11201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No hay ninguna descripción de la foto disponible.">
            <a:extLst>
              <a:ext uri="{FF2B5EF4-FFF2-40B4-BE49-F238E27FC236}">
                <a16:creationId xmlns:a16="http://schemas.microsoft.com/office/drawing/2014/main" id="{E54317B5-9059-DA6D-6C4D-5162F458651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94759" y="4303802"/>
            <a:ext cx="2444984" cy="109982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No hay ninguna descripción de la foto disponible.">
            <a:extLst>
              <a:ext uri="{FF2B5EF4-FFF2-40B4-BE49-F238E27FC236}">
                <a16:creationId xmlns:a16="http://schemas.microsoft.com/office/drawing/2014/main" id="{7EE32B7D-A3F2-F12A-7350-AE8B9BCEC38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97255" y="4290466"/>
            <a:ext cx="2490157" cy="112014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No hay ninguna descripción de la foto disponible.">
            <a:extLst>
              <a:ext uri="{FF2B5EF4-FFF2-40B4-BE49-F238E27FC236}">
                <a16:creationId xmlns:a16="http://schemas.microsoft.com/office/drawing/2014/main" id="{553A61A7-664A-F8BA-7EC8-4DB567C23D9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144925" y="4297513"/>
            <a:ext cx="2376516" cy="106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12416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4">
          <a:extLst>
            <a:ext uri="{FF2B5EF4-FFF2-40B4-BE49-F238E27FC236}">
              <a16:creationId xmlns:a16="http://schemas.microsoft.com/office/drawing/2014/main" id="{36F28225-15B4-696D-0F0F-EEE874563A4B}"/>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0EB0668C-ED16-42C0-ECE9-871ABB79CD43}"/>
              </a:ext>
            </a:extLst>
          </p:cNvPr>
          <p:cNvSpPr txBox="1"/>
          <p:nvPr/>
        </p:nvSpPr>
        <p:spPr>
          <a:xfrm>
            <a:off x="113829" y="1825596"/>
            <a:ext cx="6931869" cy="3785652"/>
          </a:xfrm>
          <a:prstGeom prst="rect">
            <a:avLst/>
          </a:prstGeom>
          <a:noFill/>
        </p:spPr>
        <p:txBody>
          <a:bodyPr wrap="square" lIns="91440" tIns="45720" rIns="91440" bIns="45720" rtlCol="0" anchor="t">
            <a:spAutoFit/>
          </a:bodyPr>
          <a:lstStyle/>
          <a:p>
            <a:pPr marL="285750" indent="-285750">
              <a:buClr>
                <a:schemeClr val="tx2"/>
              </a:buClr>
              <a:buFont typeface="Wingdings" panose="05000000000000000000" pitchFamily="2" charset="2"/>
              <a:buChar char="v"/>
            </a:pPr>
            <a:r>
              <a:rPr lang="es-MX" sz="1600">
                <a:latin typeface="Tahoma"/>
                <a:ea typeface="Tahoma"/>
                <a:cs typeface="Tahoma"/>
              </a:rPr>
              <a:t>Se trabajaron las diferentes partes de la estructura de la Unidad:</a:t>
            </a:r>
            <a:endParaRPr lang="es-ES">
              <a:latin typeface="Tahoma"/>
              <a:ea typeface="Tahoma"/>
              <a:cs typeface="Tahoma"/>
            </a:endParaRPr>
          </a:p>
          <a:p>
            <a:endParaRPr lang="es-MX" sz="1600">
              <a:latin typeface="Tahoma" panose="020B0604030504040204" pitchFamily="34" charset="0"/>
              <a:ea typeface="Tahoma" panose="020B0604030504040204" pitchFamily="34" charset="0"/>
              <a:cs typeface="Tahoma" panose="020B0604030504040204" pitchFamily="34" charset="0"/>
            </a:endParaRPr>
          </a:p>
          <a:p>
            <a:pPr marL="742950" lvl="1" indent="-285750">
              <a:buFont typeface="Wingdings" panose="05000000000000000000" pitchFamily="2" charset="2"/>
              <a:buChar char="q"/>
            </a:pPr>
            <a:r>
              <a:rPr lang="es-MX" sz="1600">
                <a:latin typeface="Tahoma"/>
                <a:ea typeface="Tahoma"/>
                <a:cs typeface="Tahoma"/>
              </a:rPr>
              <a:t>Situación Problema</a:t>
            </a:r>
            <a:endParaRPr lang="es-MX" sz="1600">
              <a:latin typeface="Tahoma" panose="020B0604030504040204" pitchFamily="34" charset="0"/>
              <a:ea typeface="Tahoma" panose="020B0604030504040204" pitchFamily="34" charset="0"/>
              <a:cs typeface="Tahoma" panose="020B0604030504040204" pitchFamily="34" charset="0"/>
            </a:endParaRPr>
          </a:p>
          <a:p>
            <a:pPr marL="742950" lvl="1" indent="-285750">
              <a:buFont typeface="Wingdings" panose="05000000000000000000" pitchFamily="2" charset="2"/>
              <a:buChar char="q"/>
            </a:pPr>
            <a:r>
              <a:rPr lang="es-MX" sz="1600">
                <a:latin typeface="Tahoma"/>
                <a:ea typeface="Tahoma"/>
                <a:cs typeface="Tahoma"/>
              </a:rPr>
              <a:t>Centros de Aprendizaje</a:t>
            </a:r>
          </a:p>
          <a:p>
            <a:pPr marL="742950" lvl="1" indent="-285750">
              <a:buFont typeface="Wingdings" panose="05000000000000000000" pitchFamily="2" charset="2"/>
              <a:buChar char="q"/>
            </a:pPr>
            <a:r>
              <a:rPr lang="es-MX" sz="1600">
                <a:latin typeface="Tahoma"/>
                <a:ea typeface="Tahoma"/>
                <a:cs typeface="Tahoma"/>
              </a:rPr>
              <a:t>Evaluación</a:t>
            </a:r>
          </a:p>
          <a:p>
            <a:pPr marL="742950" lvl="1" indent="-285750">
              <a:buFont typeface="Wingdings" panose="05000000000000000000" pitchFamily="2" charset="2"/>
              <a:buChar char="q"/>
            </a:pPr>
            <a:r>
              <a:rPr lang="es-MX" sz="1600">
                <a:latin typeface="Tahoma"/>
                <a:ea typeface="Tahoma"/>
                <a:cs typeface="Tahoma"/>
              </a:rPr>
              <a:t>Solución de Situación Problema</a:t>
            </a:r>
          </a:p>
          <a:p>
            <a:pPr marL="285750" indent="-285750">
              <a:buFont typeface="Arial" panose="020B0604020202020204" pitchFamily="34" charset="0"/>
              <a:buChar char="•"/>
            </a:pPr>
            <a:endParaRPr lang="es-MX" sz="1600">
              <a:latin typeface="Tahoma" panose="020B0604030504040204" pitchFamily="34" charset="0"/>
              <a:ea typeface="Tahoma" panose="020B0604030504040204" pitchFamily="34" charset="0"/>
              <a:cs typeface="Tahoma" panose="020B0604030504040204" pitchFamily="34" charset="0"/>
            </a:endParaRPr>
          </a:p>
          <a:p>
            <a:pPr marL="285750" indent="-285750">
              <a:buClr>
                <a:schemeClr val="tx2"/>
              </a:buClr>
              <a:buFont typeface="Wingdings" panose="05000000000000000000" pitchFamily="2" charset="2"/>
              <a:buChar char="v"/>
            </a:pPr>
            <a:r>
              <a:rPr lang="es-MX" sz="1600">
                <a:latin typeface="Tahoma"/>
                <a:ea typeface="Tahoma"/>
                <a:cs typeface="Tahoma"/>
              </a:rPr>
              <a:t>Se abordaron con las y  los docentes las estrategias de gestión de aula</a:t>
            </a:r>
          </a:p>
          <a:p>
            <a:pPr marL="285750" indent="-285750">
              <a:buFont typeface="Arial" panose="020B0604020202020204" pitchFamily="34" charset="0"/>
              <a:buChar char="•"/>
            </a:pPr>
            <a:endParaRPr lang="es-MX" sz="1600">
              <a:latin typeface="Tahoma" panose="020B0604030504040204" pitchFamily="34" charset="0"/>
              <a:ea typeface="Tahoma" panose="020B0604030504040204" pitchFamily="34" charset="0"/>
              <a:cs typeface="Tahoma" panose="020B0604030504040204" pitchFamily="34" charset="0"/>
            </a:endParaRPr>
          </a:p>
          <a:p>
            <a:pPr marL="285750" indent="-285750">
              <a:buClr>
                <a:schemeClr val="tx2"/>
              </a:buClr>
              <a:buFont typeface="Wingdings" panose="05000000000000000000" pitchFamily="2" charset="2"/>
              <a:buChar char="v"/>
            </a:pPr>
            <a:r>
              <a:rPr lang="es-MX" sz="1600">
                <a:latin typeface="Tahoma"/>
                <a:ea typeface="Tahoma"/>
                <a:cs typeface="Tahoma"/>
              </a:rPr>
              <a:t>Se presentaron las diferentes herramientas digitales</a:t>
            </a:r>
          </a:p>
          <a:p>
            <a:endParaRPr lang="es-MX" sz="1600">
              <a:latin typeface="Tahoma" panose="020B0604030504040204" pitchFamily="34" charset="0"/>
              <a:ea typeface="Tahoma" panose="020B0604030504040204" pitchFamily="34" charset="0"/>
              <a:cs typeface="Tahoma" panose="020B0604030504040204" pitchFamily="34" charset="0"/>
            </a:endParaRPr>
          </a:p>
          <a:p>
            <a:r>
              <a:rPr lang="es-MX" sz="1600" b="1">
                <a:solidFill>
                  <a:schemeClr val="accent1"/>
                </a:solidFill>
                <a:latin typeface="Tahoma"/>
                <a:ea typeface="Tahoma"/>
                <a:cs typeface="Tahoma"/>
              </a:rPr>
              <a:t>Valoración de las formaciones: </a:t>
            </a:r>
            <a:r>
              <a:rPr lang="es-MX" sz="1600">
                <a:latin typeface="Tahoma"/>
                <a:ea typeface="Tahoma"/>
                <a:cs typeface="Tahoma"/>
              </a:rPr>
              <a:t>80%, de las y los docentes, consideraron la formación recibida y la estrategia de remediación PREST </a:t>
            </a:r>
            <a:r>
              <a:rPr lang="es-MX" sz="1600" err="1">
                <a:latin typeface="Tahoma"/>
                <a:ea typeface="Tahoma"/>
                <a:cs typeface="Tahoma"/>
              </a:rPr>
              <a:t>Math</a:t>
            </a:r>
            <a:r>
              <a:rPr lang="es-MX" sz="1600">
                <a:latin typeface="Tahoma"/>
                <a:ea typeface="Tahoma"/>
                <a:cs typeface="Tahoma"/>
              </a:rPr>
              <a:t> pertinente y adecuada para su trabajo en la enseñanza – aprendizaje de las matemáticas.</a:t>
            </a:r>
            <a:endParaRPr lang="es-MX" sz="1400">
              <a:latin typeface="Tahoma"/>
              <a:ea typeface="Tahoma"/>
              <a:cs typeface="Tahoma"/>
            </a:endParaRPr>
          </a:p>
        </p:txBody>
      </p:sp>
      <p:sp>
        <p:nvSpPr>
          <p:cNvPr id="7" name="Google Shape;199;p22">
            <a:extLst>
              <a:ext uri="{FF2B5EF4-FFF2-40B4-BE49-F238E27FC236}">
                <a16:creationId xmlns:a16="http://schemas.microsoft.com/office/drawing/2014/main" id="{FC755EB0-BBBD-A1A9-44C6-953390C678C9}"/>
              </a:ext>
            </a:extLst>
          </p:cNvPr>
          <p:cNvSpPr txBox="1">
            <a:spLocks noGrp="1"/>
          </p:cNvSpPr>
          <p:nvPr>
            <p:ph type="title"/>
          </p:nvPr>
        </p:nvSpPr>
        <p:spPr>
          <a:xfrm>
            <a:off x="2214044" y="982610"/>
            <a:ext cx="7232588" cy="89820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43C64"/>
              </a:buClr>
              <a:buSzPts val="4400"/>
              <a:buFont typeface="Helvetica Neue"/>
              <a:buNone/>
            </a:pPr>
            <a:r>
              <a:rPr lang="es-MX" sz="2400" b="1">
                <a:solidFill>
                  <a:schemeClr val="accent1"/>
                </a:solidFill>
                <a:latin typeface="Tahoma"/>
                <a:ea typeface="Tahoma"/>
                <a:cs typeface="Tahoma"/>
              </a:rPr>
              <a:t>Formación docente </a:t>
            </a:r>
            <a:endParaRPr sz="2400" b="1">
              <a:solidFill>
                <a:schemeClr val="accent1"/>
              </a:solidFill>
              <a:latin typeface="Tahoma"/>
              <a:ea typeface="Tahoma"/>
              <a:cs typeface="Tahoma"/>
            </a:endParaRPr>
          </a:p>
        </p:txBody>
      </p:sp>
      <p:pic>
        <p:nvPicPr>
          <p:cNvPr id="8" name="Imagen 7" descr="Texto&#10;&#10;El contenido generado por IA puede ser incorrecto.">
            <a:extLst>
              <a:ext uri="{FF2B5EF4-FFF2-40B4-BE49-F238E27FC236}">
                <a16:creationId xmlns:a16="http://schemas.microsoft.com/office/drawing/2014/main" id="{1BAA9BA6-ED6B-31FA-C9E1-35B5C50EB7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80503" y="253740"/>
            <a:ext cx="3108325" cy="1286327"/>
          </a:xfrm>
          <a:prstGeom prst="rect">
            <a:avLst/>
          </a:prstGeom>
        </p:spPr>
      </p:pic>
      <p:pic>
        <p:nvPicPr>
          <p:cNvPr id="11" name="Imagen 10">
            <a:extLst>
              <a:ext uri="{FF2B5EF4-FFF2-40B4-BE49-F238E27FC236}">
                <a16:creationId xmlns:a16="http://schemas.microsoft.com/office/drawing/2014/main" id="{672DCD36-22E5-177B-30FC-3210E88462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449" y="-142023"/>
            <a:ext cx="1958971" cy="2077851"/>
          </a:xfrm>
          <a:prstGeom prst="rect">
            <a:avLst/>
          </a:prstGeom>
        </p:spPr>
      </p:pic>
      <p:pic>
        <p:nvPicPr>
          <p:cNvPr id="12" name="Picture 6" descr="No hay ninguna descripción de la foto disponible.">
            <a:extLst>
              <a:ext uri="{FF2B5EF4-FFF2-40B4-BE49-F238E27FC236}">
                <a16:creationId xmlns:a16="http://schemas.microsoft.com/office/drawing/2014/main" id="{D09F1BD4-873C-7808-FD1A-C8CA7AA5E7E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7618" y="1587912"/>
            <a:ext cx="1816192" cy="136214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descr="No hay ninguna descripción de la foto disponible.">
            <a:extLst>
              <a:ext uri="{FF2B5EF4-FFF2-40B4-BE49-F238E27FC236}">
                <a16:creationId xmlns:a16="http://schemas.microsoft.com/office/drawing/2014/main" id="{71579FFC-0456-E5B5-8E93-AAD9795707E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89241" y="1531919"/>
            <a:ext cx="1890848" cy="1418137"/>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descr="Gráfico de respuestas de formularios. Título de la pregunta: ¿La estrategia de remediación PREST Math le parece adecuada para implementar con sus estudiantes en el salón de clase?. Número de respuestas: 817 respuestas.">
            <a:extLst>
              <a:ext uri="{FF2B5EF4-FFF2-40B4-BE49-F238E27FC236}">
                <a16:creationId xmlns:a16="http://schemas.microsoft.com/office/drawing/2014/main" id="{70F8F412-B642-6E97-7990-7B931649805D}"/>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85553" y="4553120"/>
            <a:ext cx="4810333" cy="2182557"/>
          </a:xfrm>
          <a:prstGeom prst="rect">
            <a:avLst/>
          </a:prstGeom>
          <a:noFill/>
          <a:ln>
            <a:noFill/>
          </a:ln>
        </p:spPr>
      </p:pic>
      <p:pic>
        <p:nvPicPr>
          <p:cNvPr id="1026" name="Picture 2" descr="No hay ninguna descripción de la foto disponible.">
            <a:extLst>
              <a:ext uri="{FF2B5EF4-FFF2-40B4-BE49-F238E27FC236}">
                <a16:creationId xmlns:a16="http://schemas.microsoft.com/office/drawing/2014/main" id="{34B5E25F-0F36-3BA7-7A8B-23E80889A61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67618" y="3106987"/>
            <a:ext cx="1816192" cy="136214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o hay ninguna descripción de la foto disponible.">
            <a:extLst>
              <a:ext uri="{FF2B5EF4-FFF2-40B4-BE49-F238E27FC236}">
                <a16:creationId xmlns:a16="http://schemas.microsoft.com/office/drawing/2014/main" id="{47AE5A89-785F-C1E4-AFEE-9645C590004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489241" y="3078991"/>
            <a:ext cx="1890848" cy="1418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13363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2"/>
          <p:cNvSpPr txBox="1">
            <a:spLocks noGrp="1"/>
          </p:cNvSpPr>
          <p:nvPr>
            <p:ph type="body" idx="1"/>
          </p:nvPr>
        </p:nvSpPr>
        <p:spPr>
          <a:xfrm>
            <a:off x="6373039" y="3756367"/>
            <a:ext cx="4848900" cy="2384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800"/>
              <a:buNone/>
            </a:pPr>
            <a:r>
              <a:rPr lang="es-MX" sz="1900" b="1"/>
              <a:t>Objetivo: </a:t>
            </a:r>
            <a:r>
              <a:rPr lang="es-MX" sz="1900"/>
              <a:t>Apoyar la formación de los docentes involucrados en la implementación de PREST-MATH.</a:t>
            </a:r>
            <a:endParaRPr sz="1900"/>
          </a:p>
          <a:p>
            <a:pPr marL="0" lvl="0" indent="0" algn="l" rtl="0">
              <a:lnSpc>
                <a:spcPct val="90000"/>
              </a:lnSpc>
              <a:spcBef>
                <a:spcPts val="1000"/>
              </a:spcBef>
              <a:spcAft>
                <a:spcPts val="0"/>
              </a:spcAft>
              <a:buNone/>
            </a:pPr>
            <a:r>
              <a:rPr lang="es-MX" sz="1900" b="1"/>
              <a:t>Recursos disponibles:</a:t>
            </a:r>
            <a:endParaRPr sz="1900" b="1"/>
          </a:p>
          <a:p>
            <a:pPr marL="228600" marR="0" lvl="0" indent="-234950" algn="l" rtl="0">
              <a:lnSpc>
                <a:spcPct val="90000"/>
              </a:lnSpc>
              <a:spcBef>
                <a:spcPts val="1000"/>
              </a:spcBef>
              <a:spcAft>
                <a:spcPts val="0"/>
              </a:spcAft>
              <a:buClr>
                <a:srgbClr val="C00000"/>
              </a:buClr>
              <a:buSzPts val="1900"/>
              <a:buChar char="•"/>
            </a:pPr>
            <a:r>
              <a:rPr lang="es-MX" sz="1900"/>
              <a:t>Videos de formación y de modelamiento de actividades de aula.</a:t>
            </a:r>
            <a:endParaRPr sz="1900"/>
          </a:p>
          <a:p>
            <a:pPr marL="228600" marR="0" lvl="0" indent="-234950" algn="l" rtl="0">
              <a:lnSpc>
                <a:spcPct val="90000"/>
              </a:lnSpc>
              <a:spcBef>
                <a:spcPts val="0"/>
              </a:spcBef>
              <a:spcAft>
                <a:spcPts val="0"/>
              </a:spcAft>
              <a:buClr>
                <a:srgbClr val="C00000"/>
              </a:buClr>
              <a:buSzPts val="1900"/>
              <a:buChar char="•"/>
            </a:pPr>
            <a:r>
              <a:rPr lang="es-MX" sz="1900"/>
              <a:t>Cuestionarios.</a:t>
            </a:r>
            <a:endParaRPr sz="1900"/>
          </a:p>
          <a:p>
            <a:pPr marL="228600" marR="0" lvl="0" indent="-234950" algn="l" rtl="0">
              <a:lnSpc>
                <a:spcPct val="90000"/>
              </a:lnSpc>
              <a:spcBef>
                <a:spcPts val="0"/>
              </a:spcBef>
              <a:spcAft>
                <a:spcPts val="0"/>
              </a:spcAft>
              <a:buClr>
                <a:srgbClr val="C00000"/>
              </a:buClr>
              <a:buSzPts val="1900"/>
              <a:buChar char="•"/>
            </a:pPr>
            <a:r>
              <a:rPr lang="es-MX" sz="1900"/>
              <a:t>Entrega de evidencias de trabajo.</a:t>
            </a:r>
            <a:endParaRPr sz="1900"/>
          </a:p>
        </p:txBody>
      </p:sp>
      <p:sp>
        <p:nvSpPr>
          <p:cNvPr id="197" name="Google Shape;197;p22"/>
          <p:cNvSpPr txBox="1"/>
          <p:nvPr/>
        </p:nvSpPr>
        <p:spPr>
          <a:xfrm>
            <a:off x="3398520" y="1769860"/>
            <a:ext cx="2145494" cy="898204"/>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BF4F14"/>
              </a:buClr>
              <a:buSzPts val="2400"/>
              <a:buFont typeface="Arial"/>
              <a:buNone/>
            </a:pPr>
            <a:r>
              <a:rPr lang="es-MX" sz="2400" b="1" i="0" u="none" strike="noStrike" cap="none">
                <a:solidFill>
                  <a:srgbClr val="143C64"/>
                </a:solidFill>
                <a:latin typeface="Helvetica Neue"/>
                <a:ea typeface="Helvetica Neue"/>
                <a:cs typeface="Helvetica Neue"/>
                <a:sym typeface="Helvetica Neue"/>
              </a:rPr>
              <a:t>Aplicación Prest Math</a:t>
            </a:r>
            <a:endParaRPr sz="2400" b="1" i="0" u="none" strike="noStrike" cap="none">
              <a:solidFill>
                <a:srgbClr val="143C64"/>
              </a:solidFill>
              <a:latin typeface="Helvetica Neue"/>
              <a:ea typeface="Helvetica Neue"/>
              <a:cs typeface="Helvetica Neue"/>
              <a:sym typeface="Helvetica Neue"/>
            </a:endParaRPr>
          </a:p>
        </p:txBody>
      </p:sp>
      <p:cxnSp>
        <p:nvCxnSpPr>
          <p:cNvPr id="198" name="Google Shape;198;p22"/>
          <p:cNvCxnSpPr/>
          <p:nvPr/>
        </p:nvCxnSpPr>
        <p:spPr>
          <a:xfrm>
            <a:off x="6071750" y="1628000"/>
            <a:ext cx="25500" cy="4978500"/>
          </a:xfrm>
          <a:prstGeom prst="straightConnector1">
            <a:avLst/>
          </a:prstGeom>
          <a:noFill/>
          <a:ln w="28575" cap="flat" cmpd="sng">
            <a:solidFill>
              <a:srgbClr val="FFC000"/>
            </a:solidFill>
            <a:prstDash val="dot"/>
            <a:miter lim="800000"/>
            <a:headEnd type="none" w="sm" len="sm"/>
            <a:tailEnd type="none" w="sm" len="sm"/>
          </a:ln>
        </p:spPr>
      </p:cxnSp>
      <p:sp>
        <p:nvSpPr>
          <p:cNvPr id="199" name="Google Shape;199;p22"/>
          <p:cNvSpPr txBox="1">
            <a:spLocks noGrp="1"/>
          </p:cNvSpPr>
          <p:nvPr>
            <p:ph type="title"/>
          </p:nvPr>
        </p:nvSpPr>
        <p:spPr>
          <a:xfrm>
            <a:off x="1886824" y="299104"/>
            <a:ext cx="10515600" cy="89820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43C64"/>
              </a:buClr>
              <a:buSzPts val="4400"/>
              <a:buFont typeface="Helvetica Neue"/>
              <a:buNone/>
            </a:pPr>
            <a:r>
              <a:rPr lang="es-MX" sz="3200"/>
              <a:t>Formación docente. Recursos digitales</a:t>
            </a:r>
            <a:endParaRPr sz="3200"/>
          </a:p>
        </p:txBody>
      </p:sp>
      <p:sp>
        <p:nvSpPr>
          <p:cNvPr id="200" name="Google Shape;200;p22"/>
          <p:cNvSpPr txBox="1"/>
          <p:nvPr/>
        </p:nvSpPr>
        <p:spPr>
          <a:xfrm>
            <a:off x="670570" y="3112008"/>
            <a:ext cx="4983600" cy="3328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BF4F14"/>
              </a:buClr>
              <a:buSzPts val="1800"/>
              <a:buFont typeface="Arial"/>
              <a:buNone/>
            </a:pPr>
            <a:r>
              <a:rPr lang="es-MX" sz="1500" b="1" i="0" u="none" strike="noStrike" cap="none">
                <a:solidFill>
                  <a:srgbClr val="143C64"/>
                </a:solidFill>
                <a:latin typeface="Calibri"/>
                <a:ea typeface="Calibri"/>
                <a:cs typeface="Calibri"/>
                <a:sym typeface="Calibri"/>
              </a:rPr>
              <a:t>Objetivo: </a:t>
            </a:r>
            <a:r>
              <a:rPr lang="es-MX" sz="1500" i="0" u="none" strike="noStrike" cap="none">
                <a:solidFill>
                  <a:srgbClr val="143C64"/>
                </a:solidFill>
                <a:latin typeface="Calibri"/>
                <a:ea typeface="Calibri"/>
                <a:cs typeface="Calibri"/>
                <a:sym typeface="Calibri"/>
              </a:rPr>
              <a:t>Facilitar el acceso a recursos de apoyo a la actividad de enseñanza de las matemáticas en la propuesta de PREST-MATH.</a:t>
            </a:r>
            <a:endParaRPr sz="1500" i="0" u="none" strike="noStrike" cap="none">
              <a:solidFill>
                <a:srgbClr val="143C64"/>
              </a:solidFill>
              <a:latin typeface="Calibri"/>
              <a:ea typeface="Calibri"/>
              <a:cs typeface="Calibri"/>
              <a:sym typeface="Calibri"/>
            </a:endParaRPr>
          </a:p>
          <a:p>
            <a:pPr marL="0" marR="0" lvl="0" indent="0" algn="l" rtl="0">
              <a:lnSpc>
                <a:spcPct val="100000"/>
              </a:lnSpc>
              <a:spcBef>
                <a:spcPts val="1000"/>
              </a:spcBef>
              <a:spcAft>
                <a:spcPts val="0"/>
              </a:spcAft>
              <a:buClr>
                <a:srgbClr val="BF4F14"/>
              </a:buClr>
              <a:buSzPts val="1800"/>
              <a:buFont typeface="Arial"/>
              <a:buNone/>
            </a:pPr>
            <a:r>
              <a:rPr lang="es-MX" sz="1500" b="1">
                <a:solidFill>
                  <a:srgbClr val="143C64"/>
                </a:solidFill>
                <a:latin typeface="Calibri"/>
                <a:ea typeface="Calibri"/>
                <a:cs typeface="Calibri"/>
                <a:sym typeface="Calibri"/>
              </a:rPr>
              <a:t>Recursos disponibles:</a:t>
            </a:r>
            <a:endParaRPr sz="1500" b="1">
              <a:solidFill>
                <a:srgbClr val="143C64"/>
              </a:solidFill>
              <a:latin typeface="Calibri"/>
              <a:ea typeface="Calibri"/>
              <a:cs typeface="Calibri"/>
              <a:sym typeface="Calibri"/>
            </a:endParaRPr>
          </a:p>
          <a:p>
            <a:pPr marL="228600" marR="0" lvl="0" indent="-218122" algn="l" rtl="0">
              <a:lnSpc>
                <a:spcPct val="90000"/>
              </a:lnSpc>
              <a:spcBef>
                <a:spcPts val="1000"/>
              </a:spcBef>
              <a:spcAft>
                <a:spcPts val="0"/>
              </a:spcAft>
              <a:buClr>
                <a:srgbClr val="BF4F14"/>
              </a:buClr>
              <a:buSzPts val="1500"/>
              <a:buFont typeface="Calibri"/>
              <a:buChar char="•"/>
            </a:pPr>
            <a:r>
              <a:rPr lang="es-MX" sz="1500" i="0" u="none" strike="noStrike" cap="none">
                <a:solidFill>
                  <a:srgbClr val="143C64"/>
                </a:solidFill>
                <a:latin typeface="Calibri"/>
                <a:ea typeface="Calibri"/>
                <a:cs typeface="Calibri"/>
                <a:sym typeface="Calibri"/>
              </a:rPr>
              <a:t>Videos con modelos de enseñanza de conceptos y habilidades, para cada centro, que pueden ser utilizados directamente con estudiantes con mediación de quien enseña.</a:t>
            </a:r>
            <a:endParaRPr sz="1500">
              <a:latin typeface="Calibri"/>
              <a:ea typeface="Calibri"/>
              <a:cs typeface="Calibri"/>
              <a:sym typeface="Calibri"/>
            </a:endParaRPr>
          </a:p>
          <a:p>
            <a:pPr marL="228600" marR="0" lvl="0" indent="-218122" algn="l" rtl="0">
              <a:lnSpc>
                <a:spcPct val="90000"/>
              </a:lnSpc>
              <a:spcBef>
                <a:spcPts val="1000"/>
              </a:spcBef>
              <a:spcAft>
                <a:spcPts val="0"/>
              </a:spcAft>
              <a:buClr>
                <a:srgbClr val="BF4F14"/>
              </a:buClr>
              <a:buSzPts val="1500"/>
              <a:buFont typeface="Calibri"/>
              <a:buChar char="•"/>
            </a:pPr>
            <a:r>
              <a:rPr lang="es-MX" sz="1500" i="0" u="none" strike="noStrike" cap="none">
                <a:solidFill>
                  <a:srgbClr val="143C64"/>
                </a:solidFill>
                <a:latin typeface="Calibri"/>
                <a:ea typeface="Calibri"/>
                <a:cs typeface="Calibri"/>
                <a:sym typeface="Calibri"/>
              </a:rPr>
              <a:t>Ejemplos de esquemas y memorias colectivas para promover una estrategia de aprendizaje visible.</a:t>
            </a:r>
            <a:endParaRPr sz="1500">
              <a:latin typeface="Calibri"/>
              <a:ea typeface="Calibri"/>
              <a:cs typeface="Calibri"/>
              <a:sym typeface="Calibri"/>
            </a:endParaRPr>
          </a:p>
          <a:p>
            <a:pPr marL="228600" marR="0" lvl="0" indent="-218122" algn="l" rtl="0">
              <a:lnSpc>
                <a:spcPct val="90000"/>
              </a:lnSpc>
              <a:spcBef>
                <a:spcPts val="1000"/>
              </a:spcBef>
              <a:spcAft>
                <a:spcPts val="0"/>
              </a:spcAft>
              <a:buClr>
                <a:srgbClr val="BF4F14"/>
              </a:buClr>
              <a:buSzPts val="1500"/>
              <a:buFont typeface="Calibri"/>
              <a:buChar char="•"/>
            </a:pPr>
            <a:r>
              <a:rPr lang="es-MX" sz="1500" i="0" u="none" strike="noStrike" cap="none">
                <a:solidFill>
                  <a:srgbClr val="143C64"/>
                </a:solidFill>
                <a:latin typeface="Calibri"/>
                <a:ea typeface="Calibri"/>
                <a:cs typeface="Calibri"/>
                <a:sym typeface="Calibri"/>
              </a:rPr>
              <a:t>Rutinas diarias para consolidar aprendizajes previos.</a:t>
            </a:r>
            <a:endParaRPr sz="1500">
              <a:latin typeface="Calibri"/>
              <a:ea typeface="Calibri"/>
              <a:cs typeface="Calibri"/>
              <a:sym typeface="Calibri"/>
            </a:endParaRPr>
          </a:p>
          <a:p>
            <a:pPr marL="228600" marR="0" lvl="0" indent="-218122" algn="l" rtl="0">
              <a:lnSpc>
                <a:spcPct val="90000"/>
              </a:lnSpc>
              <a:spcBef>
                <a:spcPts val="1000"/>
              </a:spcBef>
              <a:spcAft>
                <a:spcPts val="0"/>
              </a:spcAft>
              <a:buClr>
                <a:srgbClr val="BF4F14"/>
              </a:buClr>
              <a:buSzPts val="1500"/>
              <a:buFont typeface="Calibri"/>
              <a:buChar char="•"/>
            </a:pPr>
            <a:r>
              <a:rPr lang="es-MX" sz="1500" i="0" u="none" strike="noStrike" cap="none">
                <a:solidFill>
                  <a:srgbClr val="143C64"/>
                </a:solidFill>
                <a:latin typeface="Calibri"/>
                <a:ea typeface="Calibri"/>
                <a:cs typeface="Calibri"/>
                <a:sym typeface="Calibri"/>
              </a:rPr>
              <a:t>Instrumentos de evaluación complementarios.</a:t>
            </a:r>
            <a:endParaRPr sz="1500">
              <a:latin typeface="Calibri"/>
              <a:ea typeface="Calibri"/>
              <a:cs typeface="Calibri"/>
              <a:sym typeface="Calibri"/>
            </a:endParaRPr>
          </a:p>
          <a:p>
            <a:pPr marL="228600" marR="0" lvl="0" indent="-218122" algn="l" rtl="0">
              <a:lnSpc>
                <a:spcPct val="90000"/>
              </a:lnSpc>
              <a:spcBef>
                <a:spcPts val="1000"/>
              </a:spcBef>
              <a:spcAft>
                <a:spcPts val="0"/>
              </a:spcAft>
              <a:buClr>
                <a:srgbClr val="BF4F14"/>
              </a:buClr>
              <a:buSzPts val="1500"/>
              <a:buFont typeface="Calibri"/>
              <a:buChar char="•"/>
            </a:pPr>
            <a:r>
              <a:rPr lang="es-MX" sz="1500" i="0" u="none" strike="noStrike" cap="none">
                <a:solidFill>
                  <a:srgbClr val="143C64"/>
                </a:solidFill>
                <a:latin typeface="Calibri"/>
                <a:ea typeface="Calibri"/>
                <a:cs typeface="Calibri"/>
                <a:sym typeface="Calibri"/>
              </a:rPr>
              <a:t>Propuesta de planificación.</a:t>
            </a:r>
            <a:endParaRPr sz="1500">
              <a:latin typeface="Calibri"/>
              <a:ea typeface="Calibri"/>
              <a:cs typeface="Calibri"/>
              <a:sym typeface="Calibri"/>
            </a:endParaRPr>
          </a:p>
        </p:txBody>
      </p:sp>
      <p:pic>
        <p:nvPicPr>
          <p:cNvPr id="201" name="Google Shape;201;p22"/>
          <p:cNvPicPr preferRelativeResize="0"/>
          <p:nvPr/>
        </p:nvPicPr>
        <p:blipFill rotWithShape="1">
          <a:blip r:embed="rId3">
            <a:alphaModFix/>
          </a:blip>
          <a:srcRect/>
          <a:stretch/>
        </p:blipFill>
        <p:spPr>
          <a:xfrm>
            <a:off x="9071588" y="1483456"/>
            <a:ext cx="2282433" cy="1471013"/>
          </a:xfrm>
          <a:prstGeom prst="rect">
            <a:avLst/>
          </a:prstGeom>
          <a:noFill/>
          <a:ln>
            <a:noFill/>
          </a:ln>
          <a:effectLst>
            <a:outerShdw blurRad="57150" dist="133350" dir="3300000" algn="bl" rotWithShape="0">
              <a:srgbClr val="000000">
                <a:alpha val="49803"/>
              </a:srgbClr>
            </a:outerShdw>
          </a:effectLst>
        </p:spPr>
      </p:pic>
      <p:pic>
        <p:nvPicPr>
          <p:cNvPr id="202" name="Google Shape;202;p22"/>
          <p:cNvPicPr preferRelativeResize="0"/>
          <p:nvPr/>
        </p:nvPicPr>
        <p:blipFill rotWithShape="1">
          <a:blip r:embed="rId4">
            <a:alphaModFix/>
          </a:blip>
          <a:srcRect/>
          <a:stretch/>
        </p:blipFill>
        <p:spPr>
          <a:xfrm>
            <a:off x="6541307" y="1491501"/>
            <a:ext cx="2256182" cy="1454923"/>
          </a:xfrm>
          <a:prstGeom prst="rect">
            <a:avLst/>
          </a:prstGeom>
          <a:noFill/>
          <a:ln>
            <a:noFill/>
          </a:ln>
          <a:effectLst>
            <a:outerShdw blurRad="57150" dist="152400" dir="5400000" algn="bl" rotWithShape="0">
              <a:srgbClr val="000000">
                <a:alpha val="49800"/>
              </a:srgbClr>
            </a:outerShdw>
          </a:effectLst>
        </p:spPr>
      </p:pic>
      <p:sp>
        <p:nvSpPr>
          <p:cNvPr id="203" name="Google Shape;203;p22"/>
          <p:cNvSpPr txBox="1"/>
          <p:nvPr/>
        </p:nvSpPr>
        <p:spPr>
          <a:xfrm>
            <a:off x="6905396" y="3191256"/>
            <a:ext cx="3905123" cy="517376"/>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rgbClr val="BF4F14"/>
              </a:buClr>
              <a:buSzPts val="2400"/>
              <a:buFont typeface="Arial"/>
              <a:buNone/>
            </a:pPr>
            <a:r>
              <a:rPr lang="es-MX" sz="2400" b="1" i="0" u="none" strike="noStrike" cap="none">
                <a:solidFill>
                  <a:srgbClr val="143C64"/>
                </a:solidFill>
                <a:latin typeface="Helvetica Neue"/>
                <a:ea typeface="Helvetica Neue"/>
                <a:cs typeface="Helvetica Neue"/>
                <a:sym typeface="Helvetica Neue"/>
              </a:rPr>
              <a:t>Plataforma Moodle</a:t>
            </a:r>
            <a:endParaRPr/>
          </a:p>
        </p:txBody>
      </p:sp>
      <p:pic>
        <p:nvPicPr>
          <p:cNvPr id="204" name="Google Shape;204;p22"/>
          <p:cNvPicPr preferRelativeResize="0"/>
          <p:nvPr/>
        </p:nvPicPr>
        <p:blipFill>
          <a:blip r:embed="rId5">
            <a:alphaModFix/>
          </a:blip>
          <a:stretch>
            <a:fillRect/>
          </a:stretch>
        </p:blipFill>
        <p:spPr>
          <a:xfrm>
            <a:off x="1343025" y="1491501"/>
            <a:ext cx="1560362" cy="1454925"/>
          </a:xfrm>
          <a:prstGeom prst="rect">
            <a:avLst/>
          </a:prstGeom>
          <a:noFill/>
          <a:ln>
            <a:noFill/>
          </a:ln>
          <a:effectLst>
            <a:outerShdw blurRad="57150" dist="19050" dir="5400000" algn="bl" rotWithShape="0">
              <a:srgbClr val="000000">
                <a:alpha val="50000"/>
              </a:srgbClr>
            </a:outerShdw>
          </a:effectLst>
        </p:spPr>
      </p:pic>
      <p:pic>
        <p:nvPicPr>
          <p:cNvPr id="2" name="Imagen 1">
            <a:extLst>
              <a:ext uri="{FF2B5EF4-FFF2-40B4-BE49-F238E27FC236}">
                <a16:creationId xmlns:a16="http://schemas.microsoft.com/office/drawing/2014/main" id="{F8C7BDF6-0752-9CDE-E343-C30A332E367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1449" y="-142023"/>
            <a:ext cx="1958971" cy="2077851"/>
          </a:xfrm>
          <a:prstGeom prst="rect">
            <a:avLst/>
          </a:prstGeom>
        </p:spPr>
      </p:pic>
      <p:pic>
        <p:nvPicPr>
          <p:cNvPr id="3" name="Imagen 2" descr="Forma&#10;&#10;El contenido generado por IA puede ser incorrecto.">
            <a:extLst>
              <a:ext uri="{FF2B5EF4-FFF2-40B4-BE49-F238E27FC236}">
                <a16:creationId xmlns:a16="http://schemas.microsoft.com/office/drawing/2014/main" id="{E4073F3D-0602-DEBA-09F8-838B46A667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60110" y="3969272"/>
            <a:ext cx="3232026" cy="3205899"/>
          </a:xfrm>
          <a:prstGeom prst="rect">
            <a:avLst/>
          </a:prstGeom>
        </p:spPr>
      </p:pic>
      <p:pic>
        <p:nvPicPr>
          <p:cNvPr id="4" name="Imagen 3" descr="Texto&#10;&#10;El contenido generado por IA puede ser incorrecto.">
            <a:extLst>
              <a:ext uri="{FF2B5EF4-FFF2-40B4-BE49-F238E27FC236}">
                <a16:creationId xmlns:a16="http://schemas.microsoft.com/office/drawing/2014/main" id="{3B11E415-ACBF-4C4B-6CE6-B1196E12860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80503" y="253740"/>
            <a:ext cx="3108325" cy="128632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384E6-CCA9-37D2-076A-9137CBE14D52}"/>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2EA0D436-9F91-01BD-2ABA-9F7C90DE998D}"/>
              </a:ext>
            </a:extLst>
          </p:cNvPr>
          <p:cNvSpPr txBox="1"/>
          <p:nvPr/>
        </p:nvSpPr>
        <p:spPr>
          <a:xfrm>
            <a:off x="1595986" y="232702"/>
            <a:ext cx="785484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a:ln>
                  <a:noFill/>
                </a:ln>
                <a:solidFill>
                  <a:srgbClr val="156082"/>
                </a:solidFill>
                <a:effectLst/>
                <a:uLnTx/>
                <a:uFillTx/>
                <a:latin typeface="Tahoma" panose="020B0604030504040204" pitchFamily="34" charset="0"/>
                <a:ea typeface="Tahoma" panose="020B0604030504040204" pitchFamily="34" charset="0"/>
                <a:cs typeface="Tahoma" panose="020B0604030504040204" pitchFamily="34" charset="0"/>
              </a:rPr>
              <a:t>Retroalimentación de las y los docentes</a:t>
            </a:r>
          </a:p>
        </p:txBody>
      </p:sp>
      <p:sp>
        <p:nvSpPr>
          <p:cNvPr id="2" name="CuadroTexto 1">
            <a:extLst>
              <a:ext uri="{FF2B5EF4-FFF2-40B4-BE49-F238E27FC236}">
                <a16:creationId xmlns:a16="http://schemas.microsoft.com/office/drawing/2014/main" id="{9711168C-2178-49C1-37C0-CA520F35F661}"/>
              </a:ext>
            </a:extLst>
          </p:cNvPr>
          <p:cNvSpPr txBox="1"/>
          <p:nvPr/>
        </p:nvSpPr>
        <p:spPr>
          <a:xfrm>
            <a:off x="562789" y="1823808"/>
            <a:ext cx="10720735" cy="95410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Se pidió a las y los docentes una reflexión en torno a las siguientes preguntas: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4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¿Cuáles son los principales logros del trabajo con PREST Math?</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4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¿Cuáles fueron los principales retos y dificultades del trabajo con PREST Math?</a:t>
            </a:r>
          </a:p>
        </p:txBody>
      </p:sp>
      <p:sp>
        <p:nvSpPr>
          <p:cNvPr id="12" name="CuadroTexto 11">
            <a:extLst>
              <a:ext uri="{FF2B5EF4-FFF2-40B4-BE49-F238E27FC236}">
                <a16:creationId xmlns:a16="http://schemas.microsoft.com/office/drawing/2014/main" id="{4DB0BB37-8993-61CD-3B1A-355E17DA17A9}"/>
              </a:ext>
            </a:extLst>
          </p:cNvPr>
          <p:cNvSpPr txBox="1"/>
          <p:nvPr/>
        </p:nvSpPr>
        <p:spPr>
          <a:xfrm>
            <a:off x="592282" y="3429000"/>
            <a:ext cx="4513112" cy="3108543"/>
          </a:xfrm>
          <a:prstGeom prst="rect">
            <a:avLst/>
          </a:prstGeom>
          <a:noFill/>
          <a:ln>
            <a:solidFill>
              <a:schemeClr val="accent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a:ln>
                  <a:noFill/>
                </a:ln>
                <a:solidFill>
                  <a:srgbClr val="008080"/>
                </a:solidFill>
                <a:effectLst/>
                <a:uLnTx/>
                <a:uFillTx/>
                <a:latin typeface="Tahoma" panose="020B0604030504040204" pitchFamily="34" charset="0"/>
                <a:ea typeface="Tahoma" panose="020B0604030504040204" pitchFamily="34" charset="0"/>
                <a:cs typeface="Tahoma" panose="020B0604030504040204" pitchFamily="34" charset="0"/>
              </a:rPr>
              <a:t>Los logros en las y los niños: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1400" b="1" i="0" u="none" strike="noStrike" kern="1200" cap="none" spc="0" normalizeH="0" baseline="0" noProof="0">
              <a:ln>
                <a:noFill/>
              </a:ln>
              <a:solidFill>
                <a:srgbClr val="008080"/>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4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Desarrollo del pensamiento lógico-matemático</a:t>
            </a:r>
            <a:r>
              <a:rPr lang="es-MX" sz="1400">
                <a:solidFill>
                  <a:prstClr val="black"/>
                </a:solidFill>
                <a:latin typeface="Tahoma" panose="020B0604030504040204" pitchFamily="34" charset="0"/>
                <a:ea typeface="Tahoma" panose="020B0604030504040204" pitchFamily="34" charset="0"/>
                <a:cs typeface="Tahoma" panose="020B0604030504040204" pitchFamily="34" charset="0"/>
              </a:rPr>
              <a:t>.</a:t>
            </a:r>
            <a:endParaRPr kumimoji="0" lang="es-MX" sz="14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4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Se desenvuelven mejor, son más participativos.</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4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Aprenden secuencias (tamaños, formas y colores),  estimación, identificación de números, agrupaciones.</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4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Trabajan colaborativamente y en orden, compañerismo.</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4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Desarrollo de la imaginación y el pensamiento crítico.</a:t>
            </a:r>
          </a:p>
          <a:p>
            <a:pPr marL="285750" indent="-285750">
              <a:buFont typeface="Arial" panose="020B0604020202020204" pitchFamily="34" charset="0"/>
              <a:buChar char="•"/>
            </a:pPr>
            <a:r>
              <a:rPr kumimoji="0" lang="es-MX" sz="14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Motivación e interés por realizar las </a:t>
            </a:r>
            <a:r>
              <a:rPr lang="es-MX" sz="1400">
                <a:solidFill>
                  <a:prstClr val="black"/>
                </a:solidFill>
                <a:latin typeface="Tahoma" panose="020B0604030504040204" pitchFamily="34" charset="0"/>
                <a:ea typeface="Tahoma" panose="020B0604030504040204" pitchFamily="34" charset="0"/>
                <a:cs typeface="Tahoma" panose="020B0604030504040204" pitchFamily="34" charset="0"/>
              </a:rPr>
              <a:t>actividades. </a:t>
            </a:r>
          </a:p>
          <a:p>
            <a:pPr marL="285750" indent="-285750">
              <a:buFont typeface="Arial" panose="020B0604020202020204" pitchFamily="34" charset="0"/>
              <a:buChar char="•"/>
            </a:pPr>
            <a:r>
              <a:rPr lang="es-MX" sz="1400">
                <a:solidFill>
                  <a:prstClr val="black"/>
                </a:solidFill>
                <a:latin typeface="Tahoma" panose="020B0604030504040204" pitchFamily="34" charset="0"/>
                <a:ea typeface="Tahoma" panose="020B0604030504040204" pitchFamily="34" charset="0"/>
                <a:cs typeface="Tahoma" panose="020B0604030504040204" pitchFamily="34" charset="0"/>
              </a:rPr>
              <a:t>Colaboración de madres y padres de familia en la preparación de los materiales.</a:t>
            </a:r>
          </a:p>
        </p:txBody>
      </p:sp>
      <p:sp>
        <p:nvSpPr>
          <p:cNvPr id="10" name="CuadroTexto 9">
            <a:extLst>
              <a:ext uri="{FF2B5EF4-FFF2-40B4-BE49-F238E27FC236}">
                <a16:creationId xmlns:a16="http://schemas.microsoft.com/office/drawing/2014/main" id="{6EDBE337-6933-E5A0-1915-F7B1C703873C}"/>
              </a:ext>
            </a:extLst>
          </p:cNvPr>
          <p:cNvSpPr txBox="1"/>
          <p:nvPr/>
        </p:nvSpPr>
        <p:spPr>
          <a:xfrm>
            <a:off x="5523409" y="3429000"/>
            <a:ext cx="3801963" cy="3323987"/>
          </a:xfrm>
          <a:prstGeom prst="rect">
            <a:avLst/>
          </a:prstGeom>
          <a:noFill/>
          <a:ln>
            <a:solidFill>
              <a:schemeClr val="accent1"/>
            </a:solidFill>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a:ln>
                  <a:noFill/>
                </a:ln>
                <a:solidFill>
                  <a:srgbClr val="008080"/>
                </a:solidFill>
                <a:effectLst/>
                <a:uLnTx/>
                <a:uFillTx/>
                <a:latin typeface="Tahoma" panose="020B0604030504040204" pitchFamily="34" charset="0"/>
                <a:ea typeface="Tahoma" panose="020B0604030504040204" pitchFamily="34" charset="0"/>
                <a:cs typeface="Tahoma" panose="020B0604030504040204" pitchFamily="34" charset="0"/>
              </a:rPr>
              <a:t>Las dificultades/retos en la implementación:</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s-MX" sz="1400" b="1" i="0" u="none" strike="noStrike" kern="1200" cap="none" spc="0" normalizeH="0" baseline="0" noProof="0">
              <a:ln>
                <a:noFill/>
              </a:ln>
              <a:solidFill>
                <a:srgbClr val="008080"/>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4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Algunas escuelas no tienen buena conectividad para el trabajo con los recursos digitales.</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4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Ausentismo de estudiantes</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4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Trabajar en organización multigrado</a:t>
            </a:r>
          </a:p>
          <a:p>
            <a:pPr marL="285750" indent="-285750">
              <a:buFont typeface="Arial" panose="020B0604020202020204" pitchFamily="34" charset="0"/>
              <a:buChar char="•"/>
              <a:defRPr/>
            </a:pPr>
            <a:r>
              <a:rPr kumimoji="0" lang="es-MX" sz="1400" b="0" i="0" u="none" strike="noStrike" kern="1200" cap="none" spc="0" normalizeH="0" baseline="0" noProof="0">
                <a:ln>
                  <a:noFill/>
                </a:ln>
                <a:solidFill>
                  <a:prstClr val="black"/>
                </a:solidFill>
                <a:effectLst/>
                <a:uLnTx/>
                <a:uFillTx/>
                <a:latin typeface="Tahoma"/>
                <a:ea typeface="Tahoma"/>
                <a:cs typeface="Tahoma"/>
              </a:rPr>
              <a:t>Para los </a:t>
            </a:r>
            <a:r>
              <a:rPr lang="es-MX" sz="1400">
                <a:solidFill>
                  <a:prstClr val="black"/>
                </a:solidFill>
                <a:latin typeface="Tahoma"/>
                <a:ea typeface="Tahoma"/>
                <a:cs typeface="Tahoma"/>
              </a:rPr>
              <a:t>docentes fue complicado, al inicio,  a</a:t>
            </a:r>
            <a:r>
              <a:rPr kumimoji="0" lang="es-MX" sz="1400" b="0" i="0" u="none" strike="noStrike" kern="1200" cap="none" spc="0" normalizeH="0" baseline="0" noProof="0">
                <a:ln>
                  <a:noFill/>
                </a:ln>
                <a:solidFill>
                  <a:prstClr val="black"/>
                </a:solidFill>
                <a:effectLst/>
                <a:uLnTx/>
                <a:uFillTx/>
                <a:latin typeface="Tahoma"/>
                <a:ea typeface="Tahoma"/>
                <a:cs typeface="Tahoma"/>
              </a:rPr>
              <a:t>propiarse de la metodología y la forma de abordar contenidos, la interacción con los materiales</a:t>
            </a:r>
            <a:r>
              <a:rPr lang="es-MX" sz="1400">
                <a:solidFill>
                  <a:prstClr val="black"/>
                </a:solidFill>
                <a:latin typeface="Tahoma"/>
                <a:ea typeface="Tahoma"/>
                <a:cs typeface="Tahoma"/>
              </a:rPr>
              <a:t> y el uso de los recursos </a:t>
            </a:r>
            <a:r>
              <a:rPr lang="es-MX" sz="1400" err="1">
                <a:solidFill>
                  <a:prstClr val="black"/>
                </a:solidFill>
                <a:latin typeface="Tahoma"/>
                <a:ea typeface="Tahoma"/>
                <a:cs typeface="Tahoma"/>
              </a:rPr>
              <a:t>digtales</a:t>
            </a:r>
            <a:r>
              <a:rPr kumimoji="0" lang="es-MX" sz="1400" b="0" i="0" u="none" strike="noStrike" kern="1200" cap="none" spc="0" normalizeH="0" baseline="0" noProof="0">
                <a:ln>
                  <a:noFill/>
                </a:ln>
                <a:solidFill>
                  <a:prstClr val="black"/>
                </a:solidFill>
                <a:effectLst/>
                <a:uLnTx/>
                <a:uFillTx/>
                <a:latin typeface="Tahoma"/>
                <a:ea typeface="Tahoma"/>
                <a:cs typeface="Tahoma"/>
              </a:rPr>
              <a:t>.</a:t>
            </a:r>
            <a:endParaRPr lang="es-MX" sz="1400" b="0" i="0" u="none" strike="noStrike" kern="1200" cap="none" spc="0" normalizeH="0" baseline="0" noProof="0">
              <a:ln>
                <a:noFill/>
              </a:ln>
              <a:solidFill>
                <a:prstClr val="black"/>
              </a:solidFill>
              <a:effectLst/>
              <a:uLnTx/>
              <a:uFillTx/>
              <a:latin typeface="Tahoma"/>
              <a:ea typeface="Tahoma"/>
              <a:cs typeface="Tahoma"/>
            </a:endParaRPr>
          </a:p>
          <a:p>
            <a:pPr marR="0" lvl="0" defTabSz="914400" rtl="0" eaLnBrk="1" fontAlgn="auto" latinLnBrk="0" hangingPunct="1">
              <a:lnSpc>
                <a:spcPct val="100000"/>
              </a:lnSpc>
              <a:spcBef>
                <a:spcPts val="0"/>
              </a:spcBef>
              <a:spcAft>
                <a:spcPts val="0"/>
              </a:spcAft>
              <a:buClrTx/>
              <a:buSzTx/>
              <a:tabLst/>
              <a:defRPr/>
            </a:pPr>
            <a:endParaRPr kumimoji="0" lang="es-MX" sz="14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R="0" lvl="0" defTabSz="914400" rtl="0" eaLnBrk="1" fontAlgn="auto" latinLnBrk="0" hangingPunct="1">
              <a:lnSpc>
                <a:spcPct val="100000"/>
              </a:lnSpc>
              <a:spcBef>
                <a:spcPts val="0"/>
              </a:spcBef>
              <a:spcAft>
                <a:spcPts val="0"/>
              </a:spcAft>
              <a:buClrTx/>
              <a:buSzTx/>
              <a:tabLst/>
              <a:defRPr/>
            </a:pPr>
            <a:endParaRPr kumimoji="0" lang="es-MX" sz="14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pic>
        <p:nvPicPr>
          <p:cNvPr id="8" name="Imagen 7" descr="Personas sentadas en una mesa&#10;&#10;El contenido generado por IA puede ser incorrecto.">
            <a:extLst>
              <a:ext uri="{FF2B5EF4-FFF2-40B4-BE49-F238E27FC236}">
                <a16:creationId xmlns:a16="http://schemas.microsoft.com/office/drawing/2014/main" id="{3C362713-D101-4F20-56CB-953A98A3AD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6261" y="1000826"/>
            <a:ext cx="2077051" cy="1557788"/>
          </a:xfrm>
          <a:prstGeom prst="rect">
            <a:avLst/>
          </a:prstGeom>
        </p:spPr>
      </p:pic>
      <p:pic>
        <p:nvPicPr>
          <p:cNvPr id="11" name="Imagen 10" descr="Texto&#10;&#10;El contenido generado por IA puede ser incorrecto.">
            <a:extLst>
              <a:ext uri="{FF2B5EF4-FFF2-40B4-BE49-F238E27FC236}">
                <a16:creationId xmlns:a16="http://schemas.microsoft.com/office/drawing/2014/main" id="{69BA3C16-E4A6-D101-5861-E55541547D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3008" y="1021249"/>
            <a:ext cx="2105851" cy="1579389"/>
          </a:xfrm>
          <a:prstGeom prst="rect">
            <a:avLst/>
          </a:prstGeom>
        </p:spPr>
      </p:pic>
      <p:sp>
        <p:nvSpPr>
          <p:cNvPr id="7" name="CuadroTexto 6">
            <a:extLst>
              <a:ext uri="{FF2B5EF4-FFF2-40B4-BE49-F238E27FC236}">
                <a16:creationId xmlns:a16="http://schemas.microsoft.com/office/drawing/2014/main" id="{316994BB-2ACA-B81D-A1E2-CDD8E963B251}"/>
              </a:ext>
            </a:extLst>
          </p:cNvPr>
          <p:cNvSpPr txBox="1"/>
          <p:nvPr/>
        </p:nvSpPr>
        <p:spPr>
          <a:xfrm>
            <a:off x="592282" y="2845542"/>
            <a:ext cx="991950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a:ln>
                  <a:noFill/>
                </a:ln>
                <a:solidFill>
                  <a:srgbClr val="008080"/>
                </a:solidFill>
                <a:effectLst/>
                <a:uLnTx/>
                <a:uFillTx/>
                <a:latin typeface="Tahoma" panose="020B0604030504040204" pitchFamily="34" charset="0"/>
                <a:ea typeface="Tahoma" panose="020B0604030504040204" pitchFamily="34" charset="0"/>
                <a:cs typeface="Tahoma" panose="020B0604030504040204" pitchFamily="34" charset="0"/>
              </a:rPr>
              <a:t>Respuestas de los docentes:</a:t>
            </a:r>
            <a:endParaRPr kumimoji="0" lang="es-MX" sz="16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13" name="Imagen 12" descr="Personas sentadas en una mesa&#10;&#10;El contenido generado por IA puede ser incorrecto.">
            <a:extLst>
              <a:ext uri="{FF2B5EF4-FFF2-40B4-BE49-F238E27FC236}">
                <a16:creationId xmlns:a16="http://schemas.microsoft.com/office/drawing/2014/main" id="{7266AB26-316F-ACB0-B9A5-57CEB3B36F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63237" y="2845542"/>
            <a:ext cx="2116822" cy="1587617"/>
          </a:xfrm>
          <a:prstGeom prst="rect">
            <a:avLst/>
          </a:prstGeom>
        </p:spPr>
      </p:pic>
      <p:pic>
        <p:nvPicPr>
          <p:cNvPr id="14" name="Imagen 13" descr="Imagen que contiene interior, persona, hombre, tabla&#10;&#10;El contenido generado por IA puede ser incorrecto.">
            <a:extLst>
              <a:ext uri="{FF2B5EF4-FFF2-40B4-BE49-F238E27FC236}">
                <a16:creationId xmlns:a16="http://schemas.microsoft.com/office/drawing/2014/main" id="{CDFE8348-BEDC-65D3-32EC-A7E73BD383FE}"/>
              </a:ext>
            </a:extLst>
          </p:cNvPr>
          <p:cNvPicPr>
            <a:picLocks noChangeAspect="1"/>
          </p:cNvPicPr>
          <p:nvPr/>
        </p:nvPicPr>
        <p:blipFill>
          <a:blip r:embed="rId6">
            <a:extLst>
              <a:ext uri="{28A0092B-C50C-407E-A947-70E740481C1C}">
                <a14:useLocalDpi xmlns:a14="http://schemas.microsoft.com/office/drawing/2010/main" val="0"/>
              </a:ext>
            </a:extLst>
          </a:blip>
          <a:srcRect t="4192" b="1167"/>
          <a:stretch>
            <a:fillRect/>
          </a:stretch>
        </p:blipFill>
        <p:spPr>
          <a:xfrm>
            <a:off x="9803312" y="4693166"/>
            <a:ext cx="2236672" cy="1587617"/>
          </a:xfrm>
          <a:prstGeom prst="rect">
            <a:avLst/>
          </a:prstGeom>
        </p:spPr>
      </p:pic>
      <p:pic>
        <p:nvPicPr>
          <p:cNvPr id="3" name="Imagen 2">
            <a:extLst>
              <a:ext uri="{FF2B5EF4-FFF2-40B4-BE49-F238E27FC236}">
                <a16:creationId xmlns:a16="http://schemas.microsoft.com/office/drawing/2014/main" id="{EED79A58-01DC-C43E-9817-BE2FEF32CDE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1449" y="-142022"/>
            <a:ext cx="1639037" cy="1738502"/>
          </a:xfrm>
          <a:prstGeom prst="rect">
            <a:avLst/>
          </a:prstGeom>
        </p:spPr>
      </p:pic>
    </p:spTree>
    <p:extLst>
      <p:ext uri="{BB962C8B-B14F-4D97-AF65-F5344CB8AC3E}">
        <p14:creationId xmlns:p14="http://schemas.microsoft.com/office/powerpoint/2010/main" val="41764210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2032B-721F-01EE-9AFF-68F5E1FFDD67}"/>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54BC68FE-BC35-560F-17FE-5C5C1CBE394C}"/>
              </a:ext>
            </a:extLst>
          </p:cNvPr>
          <p:cNvSpPr txBox="1"/>
          <p:nvPr/>
        </p:nvSpPr>
        <p:spPr>
          <a:xfrm>
            <a:off x="1595986" y="232702"/>
            <a:ext cx="785484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a:ln>
                  <a:noFill/>
                </a:ln>
                <a:solidFill>
                  <a:srgbClr val="156082"/>
                </a:solidFill>
                <a:effectLst/>
                <a:uLnTx/>
                <a:uFillTx/>
                <a:latin typeface="Tahoma" panose="020B0604030504040204" pitchFamily="34" charset="0"/>
                <a:ea typeface="Tahoma" panose="020B0604030504040204" pitchFamily="34" charset="0"/>
                <a:cs typeface="Tahoma" panose="020B0604030504040204" pitchFamily="34" charset="0"/>
              </a:rPr>
              <a:t>Involucramiento de autoridades</a:t>
            </a:r>
          </a:p>
        </p:txBody>
      </p:sp>
      <p:pic>
        <p:nvPicPr>
          <p:cNvPr id="3" name="Imagen 2">
            <a:extLst>
              <a:ext uri="{FF2B5EF4-FFF2-40B4-BE49-F238E27FC236}">
                <a16:creationId xmlns:a16="http://schemas.microsoft.com/office/drawing/2014/main" id="{89EAB37E-5CA2-440A-884D-9070E69334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449" y="-142022"/>
            <a:ext cx="1639037" cy="1738502"/>
          </a:xfrm>
          <a:prstGeom prst="rect">
            <a:avLst/>
          </a:prstGeom>
        </p:spPr>
      </p:pic>
      <p:pic>
        <p:nvPicPr>
          <p:cNvPr id="5" name="Imagen 4" descr="Texto&#10;&#10;El contenido generado por IA puede ser incorrecto.">
            <a:extLst>
              <a:ext uri="{FF2B5EF4-FFF2-40B4-BE49-F238E27FC236}">
                <a16:creationId xmlns:a16="http://schemas.microsoft.com/office/drawing/2014/main" id="{F4188018-9564-E6CF-928F-B3132D542F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63725" y="185314"/>
            <a:ext cx="2620803" cy="1084574"/>
          </a:xfrm>
          <a:prstGeom prst="rect">
            <a:avLst/>
          </a:prstGeom>
        </p:spPr>
      </p:pic>
      <p:pic>
        <p:nvPicPr>
          <p:cNvPr id="9" name="Imagen 8" descr="Forma&#10;&#10;El contenido generado por IA puede ser incorrecto.">
            <a:extLst>
              <a:ext uri="{FF2B5EF4-FFF2-40B4-BE49-F238E27FC236}">
                <a16:creationId xmlns:a16="http://schemas.microsoft.com/office/drawing/2014/main" id="{FB7D1DBC-DE3B-55D6-86BD-4E99DEB7E4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16453" y="4836069"/>
            <a:ext cx="2309237" cy="2290570"/>
          </a:xfrm>
          <a:prstGeom prst="rect">
            <a:avLst/>
          </a:prstGeom>
        </p:spPr>
      </p:pic>
      <p:sp>
        <p:nvSpPr>
          <p:cNvPr id="15" name="CuadroTexto 14">
            <a:extLst>
              <a:ext uri="{FF2B5EF4-FFF2-40B4-BE49-F238E27FC236}">
                <a16:creationId xmlns:a16="http://schemas.microsoft.com/office/drawing/2014/main" id="{B7D86857-9052-415C-3C46-318EBE1AE613}"/>
              </a:ext>
            </a:extLst>
          </p:cNvPr>
          <p:cNvSpPr txBox="1"/>
          <p:nvPr/>
        </p:nvSpPr>
        <p:spPr>
          <a:xfrm>
            <a:off x="956345" y="1157681"/>
            <a:ext cx="10008066" cy="584775"/>
          </a:xfrm>
          <a:prstGeom prst="rect">
            <a:avLst/>
          </a:prstGeom>
          <a:noFill/>
        </p:spPr>
        <p:txBody>
          <a:bodyPr wrap="square" rtlCol="0">
            <a:spAutoFit/>
          </a:bodyPr>
          <a:lstStyle/>
          <a:p>
            <a:r>
              <a:rPr lang="es-MX" sz="1600">
                <a:latin typeface="Tahoma" panose="020B0604030504040204" pitchFamily="34" charset="0"/>
                <a:ea typeface="Tahoma" panose="020B0604030504040204" pitchFamily="34" charset="0"/>
                <a:cs typeface="Tahoma" panose="020B0604030504040204" pitchFamily="34" charset="0"/>
              </a:rPr>
              <a:t>En los proyectos PREST Math en los diferentes estados, hubo un importante involucramiento de las autoridades educativas:</a:t>
            </a:r>
          </a:p>
        </p:txBody>
      </p:sp>
      <p:sp>
        <p:nvSpPr>
          <p:cNvPr id="16" name="CuadroTexto 15">
            <a:extLst>
              <a:ext uri="{FF2B5EF4-FFF2-40B4-BE49-F238E27FC236}">
                <a16:creationId xmlns:a16="http://schemas.microsoft.com/office/drawing/2014/main" id="{A4A541B4-003F-56BB-7D2F-AAB3E26061E2}"/>
              </a:ext>
            </a:extLst>
          </p:cNvPr>
          <p:cNvSpPr txBox="1"/>
          <p:nvPr/>
        </p:nvSpPr>
        <p:spPr>
          <a:xfrm>
            <a:off x="889233" y="4286196"/>
            <a:ext cx="8976220" cy="2339102"/>
          </a:xfrm>
          <a:prstGeom prst="rect">
            <a:avLst/>
          </a:prstGeom>
          <a:noFill/>
        </p:spPr>
        <p:txBody>
          <a:bodyPr wrap="square" rtlCol="0">
            <a:spAutoFit/>
          </a:bodyPr>
          <a:lstStyle/>
          <a:p>
            <a:r>
              <a:rPr lang="es-MX" sz="1600" b="1">
                <a:solidFill>
                  <a:schemeClr val="accent1"/>
                </a:solidFill>
                <a:latin typeface="Tahoma" panose="020B0604030504040204" pitchFamily="34" charset="0"/>
                <a:ea typeface="Tahoma" panose="020B0604030504040204" pitchFamily="34" charset="0"/>
                <a:cs typeface="Tahoma" panose="020B0604030504040204" pitchFamily="34" charset="0"/>
              </a:rPr>
              <a:t>Algunas de las acciones realizadas:</a:t>
            </a:r>
          </a:p>
          <a:p>
            <a:endParaRPr lang="es-MX" sz="1600">
              <a:latin typeface="Tahoma" panose="020B0604030504040204" pitchFamily="34" charset="0"/>
              <a:ea typeface="Tahoma" panose="020B0604030504040204" pitchFamily="34" charset="0"/>
              <a:cs typeface="Tahoma" panose="020B0604030504040204" pitchFamily="34" charset="0"/>
            </a:endParaRPr>
          </a:p>
          <a:p>
            <a:pPr marL="285750" indent="-285750">
              <a:buFont typeface="Wingdings" panose="05000000000000000000" pitchFamily="2" charset="2"/>
              <a:buChar char="ü"/>
            </a:pPr>
            <a:r>
              <a:rPr lang="es-MX" sz="1600">
                <a:latin typeface="Tahoma" panose="020B0604030504040204" pitchFamily="34" charset="0"/>
                <a:ea typeface="Tahoma" panose="020B0604030504040204" pitchFamily="34" charset="0"/>
                <a:cs typeface="Tahoma" panose="020B0604030504040204" pitchFamily="34" charset="0"/>
              </a:rPr>
              <a:t>Se involucraron directamente en las formaciones y seguimiento del programa en las escuelas</a:t>
            </a:r>
          </a:p>
          <a:p>
            <a:pPr marL="285750" indent="-285750">
              <a:buFont typeface="Wingdings" panose="05000000000000000000" pitchFamily="2" charset="2"/>
              <a:buChar char="ü"/>
            </a:pPr>
            <a:r>
              <a:rPr lang="es-MX" sz="1600">
                <a:latin typeface="Tahoma" panose="020B0604030504040204" pitchFamily="34" charset="0"/>
                <a:ea typeface="Tahoma" panose="020B0604030504040204" pitchFamily="34" charset="0"/>
                <a:cs typeface="Tahoma" panose="020B0604030504040204" pitchFamily="34" charset="0"/>
              </a:rPr>
              <a:t>En las comunidades de intercambio para la resolución de retos en la implementación</a:t>
            </a:r>
          </a:p>
          <a:p>
            <a:pPr marL="285750" indent="-285750">
              <a:buFont typeface="Wingdings" panose="05000000000000000000" pitchFamily="2" charset="2"/>
              <a:buChar char="ü"/>
            </a:pPr>
            <a:r>
              <a:rPr lang="es-MX" sz="1600">
                <a:latin typeface="Tahoma" panose="020B0604030504040204" pitchFamily="34" charset="0"/>
                <a:ea typeface="Tahoma" panose="020B0604030504040204" pitchFamily="34" charset="0"/>
                <a:cs typeface="Tahoma" panose="020B0604030504040204" pitchFamily="34" charset="0"/>
              </a:rPr>
              <a:t>En la gestión de permisos y convocatoria a docentes para la formación, así como la gestión de espacios</a:t>
            </a:r>
          </a:p>
          <a:p>
            <a:pPr marL="285750" indent="-285750">
              <a:buFont typeface="Wingdings" panose="05000000000000000000" pitchFamily="2" charset="2"/>
              <a:buChar char="ü"/>
            </a:pPr>
            <a:r>
              <a:rPr lang="es-MX" sz="1600">
                <a:latin typeface="Tahoma" panose="020B0604030504040204" pitchFamily="34" charset="0"/>
                <a:ea typeface="Tahoma" panose="020B0604030504040204" pitchFamily="34" charset="0"/>
                <a:cs typeface="Tahoma" panose="020B0604030504040204" pitchFamily="34" charset="0"/>
              </a:rPr>
              <a:t>En la gestión para la impresión de los materiales del programa y entrega a los docentes</a:t>
            </a:r>
          </a:p>
          <a:p>
            <a:pPr marL="285750" indent="-285750">
              <a:buFont typeface="Wingdings" panose="05000000000000000000" pitchFamily="2" charset="2"/>
              <a:buChar char="ü"/>
            </a:pPr>
            <a:r>
              <a:rPr lang="es-MX" sz="1600">
                <a:latin typeface="Tahoma" panose="020B0604030504040204" pitchFamily="34" charset="0"/>
                <a:ea typeface="Tahoma" panose="020B0604030504040204" pitchFamily="34" charset="0"/>
                <a:cs typeface="Tahoma" panose="020B0604030504040204" pitchFamily="34" charset="0"/>
              </a:rPr>
              <a:t>En la validación del curso ante USICAMM</a:t>
            </a:r>
          </a:p>
          <a:p>
            <a:endParaRPr lang="es-MX"/>
          </a:p>
        </p:txBody>
      </p:sp>
      <p:sp>
        <p:nvSpPr>
          <p:cNvPr id="17" name="CuadroTexto 16">
            <a:extLst>
              <a:ext uri="{FF2B5EF4-FFF2-40B4-BE49-F238E27FC236}">
                <a16:creationId xmlns:a16="http://schemas.microsoft.com/office/drawing/2014/main" id="{0C886C45-2A6C-A13B-8E35-74319634C94E}"/>
              </a:ext>
            </a:extLst>
          </p:cNvPr>
          <p:cNvSpPr txBox="1"/>
          <p:nvPr/>
        </p:nvSpPr>
        <p:spPr>
          <a:xfrm>
            <a:off x="688069" y="2055625"/>
            <a:ext cx="4160768" cy="1815882"/>
          </a:xfrm>
          <a:prstGeom prst="rect">
            <a:avLst/>
          </a:prstGeom>
          <a:noFill/>
        </p:spPr>
        <p:txBody>
          <a:bodyPr wrap="square" rtlCol="0">
            <a:spAutoFit/>
          </a:bodyPr>
          <a:lstStyle/>
          <a:p>
            <a:pPr marL="742950" lvl="1" indent="-285750">
              <a:buFont typeface="Wingdings" panose="05000000000000000000" pitchFamily="2" charset="2"/>
              <a:buChar char="v"/>
            </a:pPr>
            <a:r>
              <a:rPr lang="es-MX" sz="1600">
                <a:latin typeface="Tahoma" panose="020B0604030504040204" pitchFamily="34" charset="0"/>
                <a:ea typeface="Tahoma" panose="020B0604030504040204" pitchFamily="34" charset="0"/>
                <a:cs typeface="Tahoma" panose="020B0604030504040204" pitchFamily="34" charset="0"/>
              </a:rPr>
              <a:t>Directores</a:t>
            </a:r>
          </a:p>
          <a:p>
            <a:pPr marL="742950" lvl="1" indent="-285750">
              <a:buFont typeface="Wingdings" panose="05000000000000000000" pitchFamily="2" charset="2"/>
              <a:buChar char="v"/>
            </a:pPr>
            <a:r>
              <a:rPr lang="es-MX" sz="1600">
                <a:latin typeface="Tahoma" panose="020B0604030504040204" pitchFamily="34" charset="0"/>
                <a:ea typeface="Tahoma" panose="020B0604030504040204" pitchFamily="34" charset="0"/>
                <a:cs typeface="Tahoma" panose="020B0604030504040204" pitchFamily="34" charset="0"/>
              </a:rPr>
              <a:t>Supervisores</a:t>
            </a:r>
          </a:p>
          <a:p>
            <a:pPr marL="742950" lvl="1" indent="-285750">
              <a:buFont typeface="Wingdings" panose="05000000000000000000" pitchFamily="2" charset="2"/>
              <a:buChar char="v"/>
            </a:pPr>
            <a:r>
              <a:rPr lang="es-MX" sz="1600">
                <a:latin typeface="Tahoma" panose="020B0604030504040204" pitchFamily="34" charset="0"/>
                <a:ea typeface="Tahoma" panose="020B0604030504040204" pitchFamily="34" charset="0"/>
                <a:cs typeface="Tahoma" panose="020B0604030504040204" pitchFamily="34" charset="0"/>
              </a:rPr>
              <a:t>Jefes de Sector</a:t>
            </a:r>
          </a:p>
          <a:p>
            <a:pPr marL="742950" lvl="1" indent="-285750">
              <a:buFont typeface="Wingdings" panose="05000000000000000000" pitchFamily="2" charset="2"/>
              <a:buChar char="v"/>
            </a:pPr>
            <a:r>
              <a:rPr lang="es-MX" sz="1600">
                <a:latin typeface="Tahoma" panose="020B0604030504040204" pitchFamily="34" charset="0"/>
                <a:ea typeface="Tahoma" panose="020B0604030504040204" pitchFamily="34" charset="0"/>
                <a:cs typeface="Tahoma" panose="020B0604030504040204" pitchFamily="34" charset="0"/>
              </a:rPr>
              <a:t>Dirección de Educación Primaria</a:t>
            </a:r>
          </a:p>
          <a:p>
            <a:pPr marL="742950" lvl="1" indent="-285750">
              <a:buFont typeface="Wingdings" panose="05000000000000000000" pitchFamily="2" charset="2"/>
              <a:buChar char="v"/>
            </a:pPr>
            <a:r>
              <a:rPr lang="es-MX" sz="1600">
                <a:latin typeface="Tahoma" panose="020B0604030504040204" pitchFamily="34" charset="0"/>
                <a:ea typeface="Tahoma" panose="020B0604030504040204" pitchFamily="34" charset="0"/>
                <a:cs typeface="Tahoma" panose="020B0604030504040204" pitchFamily="34" charset="0"/>
              </a:rPr>
              <a:t>Dirección de Educación Indígena</a:t>
            </a:r>
          </a:p>
          <a:p>
            <a:pPr marL="742950" lvl="1" indent="-285750">
              <a:buFont typeface="Wingdings" panose="05000000000000000000" pitchFamily="2" charset="2"/>
              <a:buChar char="v"/>
            </a:pPr>
            <a:r>
              <a:rPr lang="es-MX" sz="1600">
                <a:latin typeface="Tahoma" panose="020B0604030504040204" pitchFamily="34" charset="0"/>
                <a:ea typeface="Tahoma" panose="020B0604030504040204" pitchFamily="34" charset="0"/>
                <a:cs typeface="Tahoma" panose="020B0604030504040204" pitchFamily="34" charset="0"/>
              </a:rPr>
              <a:t>Dirección de Servicios Regionales</a:t>
            </a:r>
          </a:p>
          <a:p>
            <a:pPr marL="742950" lvl="1" indent="-285750">
              <a:buFont typeface="Wingdings" panose="05000000000000000000" pitchFamily="2" charset="2"/>
              <a:buChar char="v"/>
            </a:pPr>
            <a:r>
              <a:rPr lang="es-MX" sz="1600">
                <a:latin typeface="Tahoma" panose="020B0604030504040204" pitchFamily="34" charset="0"/>
                <a:ea typeface="Tahoma" panose="020B0604030504040204" pitchFamily="34" charset="0"/>
                <a:cs typeface="Tahoma" panose="020B0604030504040204" pitchFamily="34" charset="0"/>
              </a:rPr>
              <a:t>Otras figuras Educativas</a:t>
            </a:r>
          </a:p>
        </p:txBody>
      </p:sp>
      <p:pic>
        <p:nvPicPr>
          <p:cNvPr id="2050" name="Picture 2" descr="No hay ninguna descripción de la foto disponible.">
            <a:extLst>
              <a:ext uri="{FF2B5EF4-FFF2-40B4-BE49-F238E27FC236}">
                <a16:creationId xmlns:a16="http://schemas.microsoft.com/office/drawing/2014/main" id="{92D4C8A5-ECAB-0944-EA31-C1DD34E49E6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73782" y="1728124"/>
            <a:ext cx="1782028" cy="133652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No hay ninguna descripción de la foto disponible.">
            <a:extLst>
              <a:ext uri="{FF2B5EF4-FFF2-40B4-BE49-F238E27FC236}">
                <a16:creationId xmlns:a16="http://schemas.microsoft.com/office/drawing/2014/main" id="{55AC0E1B-805E-052A-D140-8F6CCCD21F5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51699" y="1702022"/>
            <a:ext cx="1782029" cy="133652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No hay ninguna descripción de la foto disponible.">
            <a:extLst>
              <a:ext uri="{FF2B5EF4-FFF2-40B4-BE49-F238E27FC236}">
                <a16:creationId xmlns:a16="http://schemas.microsoft.com/office/drawing/2014/main" id="{8759EEEA-3866-1E1D-25BB-C4CF333077E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266274" y="1702023"/>
            <a:ext cx="1782028" cy="133652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No hay ninguna descripción de la foto disponible.">
            <a:extLst>
              <a:ext uri="{FF2B5EF4-FFF2-40B4-BE49-F238E27FC236}">
                <a16:creationId xmlns:a16="http://schemas.microsoft.com/office/drawing/2014/main" id="{E8F2AC15-B0ED-4805-F4F1-42B484D8212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68956" y="3275313"/>
            <a:ext cx="1782029" cy="1336522"/>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No hay ninguna descripción de la foto disponible.">
            <a:extLst>
              <a:ext uri="{FF2B5EF4-FFF2-40B4-BE49-F238E27FC236}">
                <a16:creationId xmlns:a16="http://schemas.microsoft.com/office/drawing/2014/main" id="{5461301A-9917-63E1-C286-D64AA2BDA39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29182" y="3223355"/>
            <a:ext cx="1782030" cy="1336523"/>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No hay ninguna descripción de la foto disponible.">
            <a:extLst>
              <a:ext uri="{FF2B5EF4-FFF2-40B4-BE49-F238E27FC236}">
                <a16:creationId xmlns:a16="http://schemas.microsoft.com/office/drawing/2014/main" id="{99D1BDC7-B5D8-DE6F-FF71-3946F2A5F52E}"/>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25373" r="15307"/>
          <a:stretch>
            <a:fillRect/>
          </a:stretch>
        </p:blipFill>
        <p:spPr bwMode="auto">
          <a:xfrm>
            <a:off x="9289408" y="3179689"/>
            <a:ext cx="1782028" cy="1351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3535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F8BE3-EEDB-25F9-1736-EC8FCCBD6EF7}"/>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DCE00A91-3E59-5769-306B-E66D8D30C834}"/>
              </a:ext>
            </a:extLst>
          </p:cNvPr>
          <p:cNvSpPr txBox="1"/>
          <p:nvPr/>
        </p:nvSpPr>
        <p:spPr>
          <a:xfrm>
            <a:off x="1976873" y="431275"/>
            <a:ext cx="622242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a:ln>
                  <a:noFill/>
                </a:ln>
                <a:solidFill>
                  <a:srgbClr val="156082"/>
                </a:solidFill>
                <a:effectLst/>
                <a:uLnTx/>
                <a:uFillTx/>
                <a:latin typeface="Tahoma" panose="020B0604030504040204" pitchFamily="34" charset="0"/>
                <a:ea typeface="Tahoma" panose="020B0604030504040204" pitchFamily="34" charset="0"/>
                <a:cs typeface="Tahoma" panose="020B0604030504040204" pitchFamily="34" charset="0"/>
              </a:rPr>
              <a:t>Visitas a las escuelas</a:t>
            </a:r>
          </a:p>
        </p:txBody>
      </p:sp>
      <p:pic>
        <p:nvPicPr>
          <p:cNvPr id="12" name="Imagen 11" descr="Texto&#10;&#10;El contenido generado por IA puede ser incorrecto.">
            <a:extLst>
              <a:ext uri="{FF2B5EF4-FFF2-40B4-BE49-F238E27FC236}">
                <a16:creationId xmlns:a16="http://schemas.microsoft.com/office/drawing/2014/main" id="{2090286F-F1D8-7347-F81F-C4D9429154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562" y="1391779"/>
            <a:ext cx="1873920" cy="1405440"/>
          </a:xfrm>
          <a:prstGeom prst="rect">
            <a:avLst/>
          </a:prstGeom>
        </p:spPr>
      </p:pic>
      <p:pic>
        <p:nvPicPr>
          <p:cNvPr id="16" name="Imagen 15" descr="Imagen que contiene interior, techo, parado, cuarto&#10;&#10;El contenido generado por IA puede ser incorrecto.">
            <a:extLst>
              <a:ext uri="{FF2B5EF4-FFF2-40B4-BE49-F238E27FC236}">
                <a16:creationId xmlns:a16="http://schemas.microsoft.com/office/drawing/2014/main" id="{5ABF2109-007D-4146-5628-2A7A5661ED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3650" y="1350196"/>
            <a:ext cx="1909792" cy="1432344"/>
          </a:xfrm>
          <a:prstGeom prst="rect">
            <a:avLst/>
          </a:prstGeom>
        </p:spPr>
      </p:pic>
      <p:pic>
        <p:nvPicPr>
          <p:cNvPr id="20" name="Imagen 19" descr="Un grupo de niños sentados en una mesa&#10;&#10;El contenido generado por IA puede ser incorrecto.">
            <a:extLst>
              <a:ext uri="{FF2B5EF4-FFF2-40B4-BE49-F238E27FC236}">
                <a16:creationId xmlns:a16="http://schemas.microsoft.com/office/drawing/2014/main" id="{BA37A970-E16C-FF87-4A0F-90C93FFF47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22834" y="1350196"/>
            <a:ext cx="1909789" cy="1432342"/>
          </a:xfrm>
          <a:prstGeom prst="rect">
            <a:avLst/>
          </a:prstGeom>
        </p:spPr>
      </p:pic>
      <p:pic>
        <p:nvPicPr>
          <p:cNvPr id="28" name="Imagen 27" descr="Imagen que contiene interior, persona, hombre, joven&#10;&#10;El contenido generado por IA puede ser incorrecto.">
            <a:extLst>
              <a:ext uri="{FF2B5EF4-FFF2-40B4-BE49-F238E27FC236}">
                <a16:creationId xmlns:a16="http://schemas.microsoft.com/office/drawing/2014/main" id="{2E7BC6F1-8681-4BC3-B1EB-303A1EC2BBA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13466" y="1350196"/>
            <a:ext cx="1909789" cy="1432342"/>
          </a:xfrm>
          <a:prstGeom prst="rect">
            <a:avLst/>
          </a:prstGeom>
        </p:spPr>
      </p:pic>
      <p:pic>
        <p:nvPicPr>
          <p:cNvPr id="31" name="Imagen 30" descr="Un grupo de niños sentados en una mesa&#10;&#10;El contenido generado por IA puede ser incorrecto.">
            <a:extLst>
              <a:ext uri="{FF2B5EF4-FFF2-40B4-BE49-F238E27FC236}">
                <a16:creationId xmlns:a16="http://schemas.microsoft.com/office/drawing/2014/main" id="{8100F3D0-30B1-DE1E-6558-C93E72F4C44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0561" y="3074987"/>
            <a:ext cx="1803697" cy="1352773"/>
          </a:xfrm>
          <a:prstGeom prst="rect">
            <a:avLst/>
          </a:prstGeom>
        </p:spPr>
      </p:pic>
      <p:pic>
        <p:nvPicPr>
          <p:cNvPr id="33" name="Imagen 32" descr="Un niño sentado en una silla&#10;&#10;El contenido generado por IA puede ser incorrecto.">
            <a:extLst>
              <a:ext uri="{FF2B5EF4-FFF2-40B4-BE49-F238E27FC236}">
                <a16:creationId xmlns:a16="http://schemas.microsoft.com/office/drawing/2014/main" id="{02CE0951-4F8B-2A0A-9383-12DC75744B6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03650" y="3049880"/>
            <a:ext cx="1909792" cy="1432344"/>
          </a:xfrm>
          <a:prstGeom prst="rect">
            <a:avLst/>
          </a:prstGeom>
        </p:spPr>
      </p:pic>
      <p:pic>
        <p:nvPicPr>
          <p:cNvPr id="35" name="Imagen 34" descr="Un grupo de niños sentados en una mesa&#10;&#10;El contenido generado por IA puede ser incorrecto.">
            <a:extLst>
              <a:ext uri="{FF2B5EF4-FFF2-40B4-BE49-F238E27FC236}">
                <a16:creationId xmlns:a16="http://schemas.microsoft.com/office/drawing/2014/main" id="{C8D8305B-873E-835A-EDC5-DC5AEC05D1A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13975" y="3049880"/>
            <a:ext cx="1870648" cy="1402986"/>
          </a:xfrm>
          <a:prstGeom prst="rect">
            <a:avLst/>
          </a:prstGeom>
        </p:spPr>
      </p:pic>
      <p:pic>
        <p:nvPicPr>
          <p:cNvPr id="37" name="Imagen 36" descr="Hombre sentado en una mesa&#10;&#10;El contenido generado por IA puede ser incorrecto.">
            <a:extLst>
              <a:ext uri="{FF2B5EF4-FFF2-40B4-BE49-F238E27FC236}">
                <a16:creationId xmlns:a16="http://schemas.microsoft.com/office/drawing/2014/main" id="{946D7989-82EF-A72E-9031-567D62EB3F4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004098" y="1364875"/>
            <a:ext cx="1909792" cy="1432344"/>
          </a:xfrm>
          <a:prstGeom prst="rect">
            <a:avLst/>
          </a:prstGeom>
        </p:spPr>
      </p:pic>
      <p:pic>
        <p:nvPicPr>
          <p:cNvPr id="39" name="Imagen 38" descr="Un grupo de niños sentados en una mesa&#10;&#10;El contenido generado por IA puede ser incorrecto.">
            <a:extLst>
              <a:ext uri="{FF2B5EF4-FFF2-40B4-BE49-F238E27FC236}">
                <a16:creationId xmlns:a16="http://schemas.microsoft.com/office/drawing/2014/main" id="{93D3D139-9D9F-3360-E37B-A7DE8E34791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066511" y="3005845"/>
            <a:ext cx="1856744" cy="1392558"/>
          </a:xfrm>
          <a:prstGeom prst="rect">
            <a:avLst/>
          </a:prstGeom>
        </p:spPr>
      </p:pic>
      <p:pic>
        <p:nvPicPr>
          <p:cNvPr id="41" name="Imagen 40" descr="Personas en una oficina&#10;&#10;El contenido generado por IA puede ser incorrecto.">
            <a:extLst>
              <a:ext uri="{FF2B5EF4-FFF2-40B4-BE49-F238E27FC236}">
                <a16:creationId xmlns:a16="http://schemas.microsoft.com/office/drawing/2014/main" id="{F7256FF8-B481-A5C6-2FD3-A66F03F815A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026304" y="2995417"/>
            <a:ext cx="1909791" cy="1432343"/>
          </a:xfrm>
          <a:prstGeom prst="rect">
            <a:avLst/>
          </a:prstGeom>
        </p:spPr>
      </p:pic>
      <p:pic>
        <p:nvPicPr>
          <p:cNvPr id="43" name="Imagen 42" descr="Un grupo de niños sentados en una mesa&#10;&#10;El contenido generado por IA puede ser incorrecto.">
            <a:extLst>
              <a:ext uri="{FF2B5EF4-FFF2-40B4-BE49-F238E27FC236}">
                <a16:creationId xmlns:a16="http://schemas.microsoft.com/office/drawing/2014/main" id="{4B29F4BD-86DA-AC83-BF3A-0342EEAB741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96286" y="4552282"/>
            <a:ext cx="1803699" cy="1352774"/>
          </a:xfrm>
          <a:prstGeom prst="rect">
            <a:avLst/>
          </a:prstGeom>
        </p:spPr>
      </p:pic>
      <p:pic>
        <p:nvPicPr>
          <p:cNvPr id="45" name="Imagen 44" descr="Imagen que contiene niño, interior, tabla, pequeño&#10;&#10;El contenido generado por IA puede ser incorrecto.">
            <a:extLst>
              <a:ext uri="{FF2B5EF4-FFF2-40B4-BE49-F238E27FC236}">
                <a16:creationId xmlns:a16="http://schemas.microsoft.com/office/drawing/2014/main" id="{ADB48F92-B717-923C-12CC-54B7002895C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925104" y="4566041"/>
            <a:ext cx="1840949" cy="1380711"/>
          </a:xfrm>
          <a:prstGeom prst="rect">
            <a:avLst/>
          </a:prstGeom>
        </p:spPr>
      </p:pic>
      <p:pic>
        <p:nvPicPr>
          <p:cNvPr id="47" name="Imagen 46" descr="Imagen que contiene interior, persona, niño, tabla&#10;&#10;El contenido generado por IA puede ser incorrecto.">
            <a:extLst>
              <a:ext uri="{FF2B5EF4-FFF2-40B4-BE49-F238E27FC236}">
                <a16:creationId xmlns:a16="http://schemas.microsoft.com/office/drawing/2014/main" id="{88F35AE1-E4D9-BE44-0980-5FE8DD32F7D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013975" y="4523252"/>
            <a:ext cx="1870648" cy="1402986"/>
          </a:xfrm>
          <a:prstGeom prst="rect">
            <a:avLst/>
          </a:prstGeom>
        </p:spPr>
      </p:pic>
      <p:pic>
        <p:nvPicPr>
          <p:cNvPr id="49" name="Imagen 48" descr="Un par de personas sentadas en una mesa de madera&#10;&#10;El contenido generado por IA puede ser incorrecto.">
            <a:extLst>
              <a:ext uri="{FF2B5EF4-FFF2-40B4-BE49-F238E27FC236}">
                <a16:creationId xmlns:a16="http://schemas.microsoft.com/office/drawing/2014/main" id="{DB592C57-8650-9AF9-41C2-F8F826A5C865}"/>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100952" y="4543766"/>
            <a:ext cx="1870648" cy="1402986"/>
          </a:xfrm>
          <a:prstGeom prst="rect">
            <a:avLst/>
          </a:prstGeom>
        </p:spPr>
      </p:pic>
      <p:pic>
        <p:nvPicPr>
          <p:cNvPr id="51" name="Imagen 50" descr="Un grupo de personas de pie&#10;&#10;El contenido generado por IA puede ser incorrecto.">
            <a:extLst>
              <a:ext uri="{FF2B5EF4-FFF2-40B4-BE49-F238E27FC236}">
                <a16:creationId xmlns:a16="http://schemas.microsoft.com/office/drawing/2014/main" id="{684D40CB-4983-CC61-4E01-B50EC617F695}"/>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05143" y="4577500"/>
            <a:ext cx="1825669" cy="1369252"/>
          </a:xfrm>
          <a:prstGeom prst="rect">
            <a:avLst/>
          </a:prstGeom>
        </p:spPr>
      </p:pic>
      <p:pic>
        <p:nvPicPr>
          <p:cNvPr id="2" name="Imagen 1">
            <a:extLst>
              <a:ext uri="{FF2B5EF4-FFF2-40B4-BE49-F238E27FC236}">
                <a16:creationId xmlns:a16="http://schemas.microsoft.com/office/drawing/2014/main" id="{CA0FC951-42AF-AE55-7E46-29CD490373B1}"/>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31449" y="-142023"/>
            <a:ext cx="1958971" cy="2077851"/>
          </a:xfrm>
          <a:prstGeom prst="rect">
            <a:avLst/>
          </a:prstGeom>
        </p:spPr>
      </p:pic>
      <p:pic>
        <p:nvPicPr>
          <p:cNvPr id="5" name="Imagen 4" descr="Texto&#10;&#10;El contenido generado por IA puede ser incorrecto.">
            <a:extLst>
              <a:ext uri="{FF2B5EF4-FFF2-40B4-BE49-F238E27FC236}">
                <a16:creationId xmlns:a16="http://schemas.microsoft.com/office/drawing/2014/main" id="{D2A4D9CA-640B-27D8-3248-40F4543B348B}"/>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8863725" y="185314"/>
            <a:ext cx="2620803" cy="1084574"/>
          </a:xfrm>
          <a:prstGeom prst="rect">
            <a:avLst/>
          </a:prstGeom>
        </p:spPr>
      </p:pic>
      <p:pic>
        <p:nvPicPr>
          <p:cNvPr id="7" name="Imagen 6" descr="Código QR&#10;&#10;El contenido generado por IA puede ser incorrecto.">
            <a:extLst>
              <a:ext uri="{FF2B5EF4-FFF2-40B4-BE49-F238E27FC236}">
                <a16:creationId xmlns:a16="http://schemas.microsoft.com/office/drawing/2014/main" id="{DF80157B-FBCE-E60A-AF7A-ED4C082FD398}"/>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118585" y="6008489"/>
            <a:ext cx="5461139" cy="849511"/>
          </a:xfrm>
          <a:prstGeom prst="rect">
            <a:avLst/>
          </a:prstGeom>
        </p:spPr>
      </p:pic>
    </p:spTree>
    <p:extLst>
      <p:ext uri="{BB962C8B-B14F-4D97-AF65-F5344CB8AC3E}">
        <p14:creationId xmlns:p14="http://schemas.microsoft.com/office/powerpoint/2010/main" val="39656791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4C85F-8DC9-ACA4-9CA7-D036621A643E}"/>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148635C5-B4EA-0D88-94D7-D2B30E7742DF}"/>
              </a:ext>
            </a:extLst>
          </p:cNvPr>
          <p:cNvSpPr txBox="1"/>
          <p:nvPr/>
        </p:nvSpPr>
        <p:spPr>
          <a:xfrm>
            <a:off x="1629577" y="684318"/>
            <a:ext cx="622242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a:ln>
                  <a:noFill/>
                </a:ln>
                <a:solidFill>
                  <a:srgbClr val="156082"/>
                </a:solidFill>
                <a:effectLst/>
                <a:uLnTx/>
                <a:uFillTx/>
                <a:latin typeface="Tahoma" panose="020B0604030504040204" pitchFamily="34" charset="0"/>
                <a:ea typeface="Tahoma" panose="020B0604030504040204" pitchFamily="34" charset="0"/>
                <a:cs typeface="Tahoma" panose="020B0604030504040204" pitchFamily="34" charset="0"/>
              </a:rPr>
              <a:t>Visitas a las escuelas</a:t>
            </a:r>
          </a:p>
        </p:txBody>
      </p:sp>
      <p:pic>
        <p:nvPicPr>
          <p:cNvPr id="10" name="Imagen 9" descr="Diagrama&#10;&#10;El contenido generado por IA puede ser incorrecto.">
            <a:extLst>
              <a:ext uri="{FF2B5EF4-FFF2-40B4-BE49-F238E27FC236}">
                <a16:creationId xmlns:a16="http://schemas.microsoft.com/office/drawing/2014/main" id="{01106FC6-0B70-F275-E3B4-0881244D35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348" y="1535496"/>
            <a:ext cx="1804609" cy="1353457"/>
          </a:xfrm>
          <a:prstGeom prst="rect">
            <a:avLst/>
          </a:prstGeom>
        </p:spPr>
      </p:pic>
      <p:pic>
        <p:nvPicPr>
          <p:cNvPr id="12" name="Imagen 11" descr="Un grupo de personas sentadas en una oficina&#10;&#10;El contenido generado por IA puede ser incorrecto.">
            <a:extLst>
              <a:ext uri="{FF2B5EF4-FFF2-40B4-BE49-F238E27FC236}">
                <a16:creationId xmlns:a16="http://schemas.microsoft.com/office/drawing/2014/main" id="{2E613841-1FB4-3D04-B9E3-030A686BA9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1069" y="1535496"/>
            <a:ext cx="1804609" cy="1353457"/>
          </a:xfrm>
          <a:prstGeom prst="rect">
            <a:avLst/>
          </a:prstGeom>
        </p:spPr>
      </p:pic>
      <p:pic>
        <p:nvPicPr>
          <p:cNvPr id="14" name="Imagen 13" descr="Imagen que contiene persona, interior, niño, tabla&#10;&#10;El contenido generado por IA puede ser incorrecto.">
            <a:extLst>
              <a:ext uri="{FF2B5EF4-FFF2-40B4-BE49-F238E27FC236}">
                <a16:creationId xmlns:a16="http://schemas.microsoft.com/office/drawing/2014/main" id="{CC395040-0328-DA2C-E71F-1E335656FC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40791" y="1550514"/>
            <a:ext cx="1776550" cy="1332412"/>
          </a:xfrm>
          <a:prstGeom prst="rect">
            <a:avLst/>
          </a:prstGeom>
        </p:spPr>
      </p:pic>
      <p:pic>
        <p:nvPicPr>
          <p:cNvPr id="17" name="Imagen 16" descr="Imagen que contiene persona, niño, joven, hombre&#10;&#10;El contenido generado por IA puede ser incorrecto.">
            <a:extLst>
              <a:ext uri="{FF2B5EF4-FFF2-40B4-BE49-F238E27FC236}">
                <a16:creationId xmlns:a16="http://schemas.microsoft.com/office/drawing/2014/main" id="{38BA7646-251B-E989-3BEE-6B388C1BFE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12454" y="1550514"/>
            <a:ext cx="1776549" cy="1332412"/>
          </a:xfrm>
          <a:prstGeom prst="rect">
            <a:avLst/>
          </a:prstGeom>
        </p:spPr>
      </p:pic>
      <p:pic>
        <p:nvPicPr>
          <p:cNvPr id="19" name="Imagen 18" descr="Grupo de personas alrededor de una mesa&#10;&#10;El contenido generado por IA puede ser incorrecto.">
            <a:extLst>
              <a:ext uri="{FF2B5EF4-FFF2-40B4-BE49-F238E27FC236}">
                <a16:creationId xmlns:a16="http://schemas.microsoft.com/office/drawing/2014/main" id="{6104D52C-4833-79D1-7659-29203275081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23412" y="1550514"/>
            <a:ext cx="1804609" cy="1353457"/>
          </a:xfrm>
          <a:prstGeom prst="rect">
            <a:avLst/>
          </a:prstGeom>
        </p:spPr>
      </p:pic>
      <p:pic>
        <p:nvPicPr>
          <p:cNvPr id="21" name="Imagen 20" descr="Un grupo de personas en una cocina&#10;&#10;El contenido generado por IA puede ser incorrecto.">
            <a:extLst>
              <a:ext uri="{FF2B5EF4-FFF2-40B4-BE49-F238E27FC236}">
                <a16:creationId xmlns:a16="http://schemas.microsoft.com/office/drawing/2014/main" id="{F99F5784-3595-47ED-9C94-0853F0E6CCF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1348" y="3199433"/>
            <a:ext cx="1804609" cy="1353457"/>
          </a:xfrm>
          <a:prstGeom prst="rect">
            <a:avLst/>
          </a:prstGeom>
        </p:spPr>
      </p:pic>
      <p:pic>
        <p:nvPicPr>
          <p:cNvPr id="23" name="Imagen 22" descr="Un grupo de personas sentadas alrededor de una mesa&#10;&#10;El contenido generado por IA puede ser incorrecto.">
            <a:extLst>
              <a:ext uri="{FF2B5EF4-FFF2-40B4-BE49-F238E27FC236}">
                <a16:creationId xmlns:a16="http://schemas.microsoft.com/office/drawing/2014/main" id="{F49DF707-746A-1DD2-45B3-7666631B707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41068" y="3155526"/>
            <a:ext cx="1804609" cy="1353457"/>
          </a:xfrm>
          <a:prstGeom prst="rect">
            <a:avLst/>
          </a:prstGeom>
        </p:spPr>
      </p:pic>
      <p:pic>
        <p:nvPicPr>
          <p:cNvPr id="25" name="Imagen 24" descr="Grupo de personas en medio de cuarto&#10;&#10;El contenido generado por IA puede ser incorrecto.">
            <a:extLst>
              <a:ext uri="{FF2B5EF4-FFF2-40B4-BE49-F238E27FC236}">
                <a16:creationId xmlns:a16="http://schemas.microsoft.com/office/drawing/2014/main" id="{F367B3DA-6587-EAFA-9427-4F3B457710F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40789" y="3111619"/>
            <a:ext cx="1804610" cy="1353458"/>
          </a:xfrm>
          <a:prstGeom prst="rect">
            <a:avLst/>
          </a:prstGeom>
        </p:spPr>
      </p:pic>
      <p:pic>
        <p:nvPicPr>
          <p:cNvPr id="27" name="Imagen 26" descr="Un grupo de personas en una sala&#10;&#10;El contenido generado por IA puede ser incorrecto.">
            <a:extLst>
              <a:ext uri="{FF2B5EF4-FFF2-40B4-BE49-F238E27FC236}">
                <a16:creationId xmlns:a16="http://schemas.microsoft.com/office/drawing/2014/main" id="{08957618-5D53-4150-39C9-174376DBEB3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754586" y="3111619"/>
            <a:ext cx="1804610" cy="1353458"/>
          </a:xfrm>
          <a:prstGeom prst="rect">
            <a:avLst/>
          </a:prstGeom>
        </p:spPr>
      </p:pic>
      <p:pic>
        <p:nvPicPr>
          <p:cNvPr id="34" name="Imagen 33" descr="Imagen que contiene Escala de tiempo&#10;&#10;El contenido generado por IA puede ser incorrecto.">
            <a:extLst>
              <a:ext uri="{FF2B5EF4-FFF2-40B4-BE49-F238E27FC236}">
                <a16:creationId xmlns:a16="http://schemas.microsoft.com/office/drawing/2014/main" id="{51EEEFD2-2020-283F-7F33-E869A3E28C4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735856" y="3072281"/>
            <a:ext cx="1804609" cy="1353457"/>
          </a:xfrm>
          <a:prstGeom prst="rect">
            <a:avLst/>
          </a:prstGeom>
        </p:spPr>
      </p:pic>
      <p:pic>
        <p:nvPicPr>
          <p:cNvPr id="7" name="Imagen 6">
            <a:extLst>
              <a:ext uri="{FF2B5EF4-FFF2-40B4-BE49-F238E27FC236}">
                <a16:creationId xmlns:a16="http://schemas.microsoft.com/office/drawing/2014/main" id="{529AA871-3858-B796-3D7F-714412D200C7}"/>
              </a:ext>
            </a:extLst>
          </p:cNvPr>
          <p:cNvPicPr>
            <a:picLocks noChangeAspect="1"/>
          </p:cNvPicPr>
          <p:nvPr/>
        </p:nvPicPr>
        <p:blipFill>
          <a:blip r:embed="rId13"/>
          <a:stretch>
            <a:fillRect/>
          </a:stretch>
        </p:blipFill>
        <p:spPr>
          <a:xfrm>
            <a:off x="713931" y="4682784"/>
            <a:ext cx="1859441" cy="1396105"/>
          </a:xfrm>
          <a:prstGeom prst="rect">
            <a:avLst/>
          </a:prstGeom>
        </p:spPr>
      </p:pic>
      <p:pic>
        <p:nvPicPr>
          <p:cNvPr id="8" name="Imagen 7" descr="Un niño sentado frente a una mesa&#10;&#10;El contenido generado por IA puede ser incorrecto.">
            <a:extLst>
              <a:ext uri="{FF2B5EF4-FFF2-40B4-BE49-F238E27FC236}">
                <a16:creationId xmlns:a16="http://schemas.microsoft.com/office/drawing/2014/main" id="{08B881FC-B622-A880-B99C-EE767392E76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741068" y="4671716"/>
            <a:ext cx="1881930" cy="1411448"/>
          </a:xfrm>
          <a:prstGeom prst="rect">
            <a:avLst/>
          </a:prstGeom>
        </p:spPr>
      </p:pic>
      <p:pic>
        <p:nvPicPr>
          <p:cNvPr id="9" name="Imagen 8">
            <a:extLst>
              <a:ext uri="{FF2B5EF4-FFF2-40B4-BE49-F238E27FC236}">
                <a16:creationId xmlns:a16="http://schemas.microsoft.com/office/drawing/2014/main" id="{F8BA5459-A826-174C-FEA3-51F529CA68F3}"/>
              </a:ext>
            </a:extLst>
          </p:cNvPr>
          <p:cNvPicPr>
            <a:picLocks noChangeAspect="1"/>
          </p:cNvPicPr>
          <p:nvPr/>
        </p:nvPicPr>
        <p:blipFill>
          <a:blip r:embed="rId15"/>
          <a:stretch>
            <a:fillRect/>
          </a:stretch>
        </p:blipFill>
        <p:spPr>
          <a:xfrm>
            <a:off x="6813308" y="4682784"/>
            <a:ext cx="1823121" cy="1367340"/>
          </a:xfrm>
          <a:prstGeom prst="rect">
            <a:avLst/>
          </a:prstGeom>
        </p:spPr>
      </p:pic>
      <p:pic>
        <p:nvPicPr>
          <p:cNvPr id="11" name="Imagen 10" descr="Personas sentadas en una mesa&#10;&#10;El contenido generado por IA puede ser incorrecto.">
            <a:extLst>
              <a:ext uri="{FF2B5EF4-FFF2-40B4-BE49-F238E27FC236}">
                <a16:creationId xmlns:a16="http://schemas.microsoft.com/office/drawing/2014/main" id="{5E2E436A-15F1-9B36-0712-95BC3BD47E22}"/>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777188" y="4671716"/>
            <a:ext cx="1881930" cy="1411448"/>
          </a:xfrm>
          <a:prstGeom prst="rect">
            <a:avLst/>
          </a:prstGeom>
        </p:spPr>
      </p:pic>
      <p:pic>
        <p:nvPicPr>
          <p:cNvPr id="13" name="Imagen 12">
            <a:extLst>
              <a:ext uri="{FF2B5EF4-FFF2-40B4-BE49-F238E27FC236}">
                <a16:creationId xmlns:a16="http://schemas.microsoft.com/office/drawing/2014/main" id="{73173F49-10D1-2EE6-0A27-8637C09E1E9F}"/>
              </a:ext>
            </a:extLst>
          </p:cNvPr>
          <p:cNvPicPr>
            <a:picLocks noChangeAspect="1"/>
          </p:cNvPicPr>
          <p:nvPr/>
        </p:nvPicPr>
        <p:blipFill>
          <a:blip r:embed="rId17"/>
          <a:srcRect r="18862"/>
          <a:stretch>
            <a:fillRect/>
          </a:stretch>
        </p:blipFill>
        <p:spPr>
          <a:xfrm>
            <a:off x="8790620" y="4671717"/>
            <a:ext cx="1804610" cy="1386270"/>
          </a:xfrm>
          <a:prstGeom prst="rect">
            <a:avLst/>
          </a:prstGeom>
        </p:spPr>
      </p:pic>
      <p:pic>
        <p:nvPicPr>
          <p:cNvPr id="16" name="Imagen 15">
            <a:extLst>
              <a:ext uri="{FF2B5EF4-FFF2-40B4-BE49-F238E27FC236}">
                <a16:creationId xmlns:a16="http://schemas.microsoft.com/office/drawing/2014/main" id="{27CDA829-D01E-7AD4-EF78-728A20EC1027}"/>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31449" y="-142023"/>
            <a:ext cx="1958971" cy="2077851"/>
          </a:xfrm>
          <a:prstGeom prst="rect">
            <a:avLst/>
          </a:prstGeom>
        </p:spPr>
      </p:pic>
      <p:pic>
        <p:nvPicPr>
          <p:cNvPr id="18" name="Imagen 17" descr="Texto&#10;&#10;El contenido generado por IA puede ser incorrecto.">
            <a:extLst>
              <a:ext uri="{FF2B5EF4-FFF2-40B4-BE49-F238E27FC236}">
                <a16:creationId xmlns:a16="http://schemas.microsoft.com/office/drawing/2014/main" id="{1D12DCF3-05A5-9F11-E0BC-A19CF98707A0}"/>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8973858" y="95877"/>
            <a:ext cx="3108325" cy="1286327"/>
          </a:xfrm>
          <a:prstGeom prst="rect">
            <a:avLst/>
          </a:prstGeom>
        </p:spPr>
      </p:pic>
      <p:pic>
        <p:nvPicPr>
          <p:cNvPr id="20" name="Imagen 19" descr="Código QR&#10;&#10;El contenido generado por IA puede ser incorrecto.">
            <a:extLst>
              <a:ext uri="{FF2B5EF4-FFF2-40B4-BE49-F238E27FC236}">
                <a16:creationId xmlns:a16="http://schemas.microsoft.com/office/drawing/2014/main" id="{2A2C4F9D-56EF-D2EC-B1CA-A4B25618A4BC}"/>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123892" y="6173682"/>
            <a:ext cx="5010347" cy="779388"/>
          </a:xfrm>
          <a:prstGeom prst="rect">
            <a:avLst/>
          </a:prstGeom>
        </p:spPr>
      </p:pic>
    </p:spTree>
    <p:extLst>
      <p:ext uri="{BB962C8B-B14F-4D97-AF65-F5344CB8AC3E}">
        <p14:creationId xmlns:p14="http://schemas.microsoft.com/office/powerpoint/2010/main" val="15502999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3C80F-9B0E-54A4-475D-47EA6EACBA1D}"/>
            </a:ext>
          </a:extLst>
        </p:cNvPr>
        <p:cNvGrpSpPr/>
        <p:nvPr/>
      </p:nvGrpSpPr>
      <p:grpSpPr>
        <a:xfrm>
          <a:off x="0" y="0"/>
          <a:ext cx="0" cy="0"/>
          <a:chOff x="0" y="0"/>
          <a:chExt cx="0" cy="0"/>
        </a:xfrm>
      </p:grpSpPr>
      <p:pic>
        <p:nvPicPr>
          <p:cNvPr id="7" name="Imagen 6">
            <a:extLst>
              <a:ext uri="{FF2B5EF4-FFF2-40B4-BE49-F238E27FC236}">
                <a16:creationId xmlns:a16="http://schemas.microsoft.com/office/drawing/2014/main" id="{6DF42F7F-2EE4-BDAB-09EB-BC11A9F12B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449" y="-142023"/>
            <a:ext cx="1958971" cy="2077851"/>
          </a:xfrm>
          <a:prstGeom prst="rect">
            <a:avLst/>
          </a:prstGeom>
        </p:spPr>
      </p:pic>
      <p:pic>
        <p:nvPicPr>
          <p:cNvPr id="9" name="Imagen 8" descr="Forma&#10;&#10;El contenido generado por IA puede ser incorrecto.">
            <a:extLst>
              <a:ext uri="{FF2B5EF4-FFF2-40B4-BE49-F238E27FC236}">
                <a16:creationId xmlns:a16="http://schemas.microsoft.com/office/drawing/2014/main" id="{794E621B-9B61-DB40-3168-7D0F390AD4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1278" y="4002828"/>
            <a:ext cx="3232026" cy="3205899"/>
          </a:xfrm>
          <a:prstGeom prst="rect">
            <a:avLst/>
          </a:prstGeom>
        </p:spPr>
      </p:pic>
      <p:pic>
        <p:nvPicPr>
          <p:cNvPr id="11" name="Imagen 10" descr="Código QR&#10;&#10;El contenido generado por IA puede ser incorrecto.">
            <a:extLst>
              <a:ext uri="{FF2B5EF4-FFF2-40B4-BE49-F238E27FC236}">
                <a16:creationId xmlns:a16="http://schemas.microsoft.com/office/drawing/2014/main" id="{AB01E565-AFBD-63B6-00EE-AA70AC6181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18585" y="6008489"/>
            <a:ext cx="5461139" cy="849511"/>
          </a:xfrm>
          <a:prstGeom prst="rect">
            <a:avLst/>
          </a:prstGeom>
        </p:spPr>
      </p:pic>
      <p:pic>
        <p:nvPicPr>
          <p:cNvPr id="13" name="Imagen 12" descr="Texto&#10;&#10;El contenido generado por IA puede ser incorrecto.">
            <a:extLst>
              <a:ext uri="{FF2B5EF4-FFF2-40B4-BE49-F238E27FC236}">
                <a16:creationId xmlns:a16="http://schemas.microsoft.com/office/drawing/2014/main" id="{0C179508-3FCA-6BC5-AB43-E53C5D1C94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80503" y="253740"/>
            <a:ext cx="3108325" cy="1286327"/>
          </a:xfrm>
          <a:prstGeom prst="rect">
            <a:avLst/>
          </a:prstGeom>
        </p:spPr>
      </p:pic>
      <p:sp>
        <p:nvSpPr>
          <p:cNvPr id="2" name="CuadroTexto 1">
            <a:extLst>
              <a:ext uri="{FF2B5EF4-FFF2-40B4-BE49-F238E27FC236}">
                <a16:creationId xmlns:a16="http://schemas.microsoft.com/office/drawing/2014/main" id="{CD9039AF-B4C7-9436-B25E-89E0CF0584B6}"/>
              </a:ext>
            </a:extLst>
          </p:cNvPr>
          <p:cNvSpPr txBox="1"/>
          <p:nvPr/>
        </p:nvSpPr>
        <p:spPr>
          <a:xfrm>
            <a:off x="2105637" y="360727"/>
            <a:ext cx="6895641" cy="523220"/>
          </a:xfrm>
          <a:prstGeom prst="rect">
            <a:avLst/>
          </a:prstGeom>
          <a:noFill/>
        </p:spPr>
        <p:txBody>
          <a:bodyPr wrap="square" rtlCol="0">
            <a:spAutoFit/>
          </a:bodyPr>
          <a:lstStyle/>
          <a:p>
            <a:r>
              <a:rPr lang="es-MX" sz="2800" b="1">
                <a:solidFill>
                  <a:schemeClr val="accent1"/>
                </a:solidFill>
                <a:latin typeface="Tahoma" panose="020B0604030504040204" pitchFamily="34" charset="0"/>
                <a:ea typeface="Tahoma" panose="020B0604030504040204" pitchFamily="34" charset="0"/>
                <a:cs typeface="Tahoma" panose="020B0604030504040204" pitchFamily="34" charset="0"/>
              </a:rPr>
              <a:t>Retos para la continuidad</a:t>
            </a:r>
          </a:p>
        </p:txBody>
      </p:sp>
      <p:sp>
        <p:nvSpPr>
          <p:cNvPr id="5" name="CuadroTexto 4">
            <a:extLst>
              <a:ext uri="{FF2B5EF4-FFF2-40B4-BE49-F238E27FC236}">
                <a16:creationId xmlns:a16="http://schemas.microsoft.com/office/drawing/2014/main" id="{1368BF95-3D07-7683-7DE6-E770A9C3CEBA}"/>
              </a:ext>
            </a:extLst>
          </p:cNvPr>
          <p:cNvSpPr txBox="1"/>
          <p:nvPr/>
        </p:nvSpPr>
        <p:spPr>
          <a:xfrm>
            <a:off x="848036" y="1589403"/>
            <a:ext cx="10422083" cy="5078313"/>
          </a:xfrm>
          <a:prstGeom prst="rect">
            <a:avLst/>
          </a:prstGeom>
          <a:noFill/>
        </p:spPr>
        <p:txBody>
          <a:bodyPr wrap="square" lIns="91440" tIns="45720" rIns="91440" bIns="45720" rtlCol="0" anchor="t">
            <a:spAutoFit/>
          </a:bodyPr>
          <a:lstStyle/>
          <a:p>
            <a:pPr algn="just"/>
            <a:r>
              <a:rPr lang="es-MX" sz="1800">
                <a:latin typeface="Tahoma"/>
                <a:ea typeface="Tahoma"/>
                <a:cs typeface="Tahoma"/>
              </a:rPr>
              <a:t>El Programa</a:t>
            </a:r>
            <a:r>
              <a:rPr lang="es-MX">
                <a:latin typeface="Tahoma"/>
                <a:ea typeface="Tahoma"/>
                <a:cs typeface="Tahoma"/>
              </a:rPr>
              <a:t>,</a:t>
            </a:r>
            <a:r>
              <a:rPr lang="es-MX" sz="1800">
                <a:latin typeface="Tahoma"/>
                <a:ea typeface="Tahoma"/>
                <a:cs typeface="Tahoma"/>
              </a:rPr>
              <a:t> a dos años de su implementación en México ha logrado mostrar su </a:t>
            </a:r>
            <a:r>
              <a:rPr lang="es-MX">
                <a:latin typeface="Tahoma"/>
                <a:ea typeface="Tahoma"/>
                <a:cs typeface="Tahoma"/>
              </a:rPr>
              <a:t>arraigo en las escuelas, su efectividad</a:t>
            </a:r>
            <a:r>
              <a:rPr lang="es-MX" sz="1800">
                <a:latin typeface="Tahoma"/>
                <a:ea typeface="Tahoma"/>
                <a:cs typeface="Tahoma"/>
              </a:rPr>
              <a:t> </a:t>
            </a:r>
            <a:r>
              <a:rPr lang="es-MX">
                <a:latin typeface="Tahoma"/>
                <a:ea typeface="Tahoma"/>
                <a:cs typeface="Tahoma"/>
              </a:rPr>
              <a:t>e</a:t>
            </a:r>
            <a:r>
              <a:rPr lang="es-MX" sz="1800">
                <a:latin typeface="Tahoma"/>
                <a:ea typeface="Tahoma"/>
                <a:cs typeface="Tahoma"/>
              </a:rPr>
              <a:t> impacto en el aprendizaje de las y los estudiantes, sin embargo</a:t>
            </a:r>
            <a:r>
              <a:rPr lang="es-MX">
                <a:latin typeface="Tahoma"/>
                <a:ea typeface="Tahoma"/>
                <a:cs typeface="Tahoma"/>
              </a:rPr>
              <a:t>,</a:t>
            </a:r>
            <a:r>
              <a:rPr lang="es-MX" sz="1800">
                <a:latin typeface="Tahoma"/>
                <a:ea typeface="Tahoma"/>
                <a:cs typeface="Tahoma"/>
              </a:rPr>
              <a:t> también has presentado desafíos para su continuidad.</a:t>
            </a:r>
          </a:p>
          <a:p>
            <a:pPr algn="just"/>
            <a:endParaRPr lang="es-MX">
              <a:latin typeface="Tahoma" panose="020B0604030504040204" pitchFamily="34" charset="0"/>
              <a:ea typeface="Tahoma" panose="020B0604030504040204" pitchFamily="34" charset="0"/>
              <a:cs typeface="Tahoma" panose="020B0604030504040204" pitchFamily="34" charset="0"/>
            </a:endParaRPr>
          </a:p>
          <a:p>
            <a:pPr algn="just"/>
            <a:r>
              <a:rPr lang="es-MX" b="1">
                <a:solidFill>
                  <a:schemeClr val="accent1"/>
                </a:solidFill>
                <a:latin typeface="Tahoma"/>
                <a:ea typeface="Tahoma"/>
                <a:cs typeface="Tahoma"/>
              </a:rPr>
              <a:t>La continuidad y transferencia a los sistemas educativos estatales se dificultad por:</a:t>
            </a:r>
          </a:p>
          <a:p>
            <a:pPr algn="just"/>
            <a:endParaRPr lang="es-MX">
              <a:latin typeface="Tahoma" panose="020B0604030504040204" pitchFamily="34" charset="0"/>
              <a:ea typeface="Tahoma" panose="020B0604030504040204" pitchFamily="34" charset="0"/>
              <a:cs typeface="Tahoma" panose="020B0604030504040204" pitchFamily="34" charset="0"/>
            </a:endParaRPr>
          </a:p>
          <a:p>
            <a:pPr marL="742950" lvl="1" indent="-285750" algn="just">
              <a:buFont typeface="Wingdings" panose="05000000000000000000" pitchFamily="2" charset="2"/>
              <a:buChar char="q"/>
            </a:pPr>
            <a:r>
              <a:rPr lang="es-MX">
                <a:latin typeface="Tahoma"/>
                <a:ea typeface="Tahoma"/>
                <a:cs typeface="Tahoma"/>
              </a:rPr>
              <a:t>Rotación de docentes, directivos y funcionarios de gobierno</a:t>
            </a:r>
          </a:p>
          <a:p>
            <a:pPr lvl="1" algn="just"/>
            <a:endParaRPr lang="es-MX">
              <a:latin typeface="Tahoma" panose="020B0604030504040204" pitchFamily="34" charset="0"/>
              <a:ea typeface="Tahoma" panose="020B0604030504040204" pitchFamily="34" charset="0"/>
              <a:cs typeface="Tahoma" panose="020B0604030504040204" pitchFamily="34" charset="0"/>
            </a:endParaRPr>
          </a:p>
          <a:p>
            <a:pPr marL="742950" lvl="1" indent="-285750" algn="just">
              <a:buFont typeface="Wingdings" panose="05000000000000000000" pitchFamily="2" charset="2"/>
              <a:buChar char="q"/>
            </a:pPr>
            <a:r>
              <a:rPr lang="es-MX">
                <a:latin typeface="Tahoma"/>
                <a:ea typeface="Tahoma"/>
                <a:cs typeface="Tahoma"/>
              </a:rPr>
              <a:t>Fuentes de financiamiento inestables e insuficientes</a:t>
            </a:r>
          </a:p>
          <a:p>
            <a:pPr lvl="1" algn="just"/>
            <a:endParaRPr lang="es-MX">
              <a:latin typeface="Tahoma" panose="020B0604030504040204" pitchFamily="34" charset="0"/>
              <a:ea typeface="Tahoma" panose="020B0604030504040204" pitchFamily="34" charset="0"/>
              <a:cs typeface="Tahoma" panose="020B0604030504040204" pitchFamily="34" charset="0"/>
            </a:endParaRPr>
          </a:p>
          <a:p>
            <a:pPr marL="742950" lvl="1" indent="-285750" algn="just">
              <a:buFont typeface="Wingdings" panose="05000000000000000000" pitchFamily="2" charset="2"/>
              <a:buChar char="q"/>
            </a:pPr>
            <a:r>
              <a:rPr lang="es-MX">
                <a:latin typeface="Tahoma"/>
                <a:ea typeface="Tahoma"/>
                <a:cs typeface="Tahoma"/>
              </a:rPr>
              <a:t>El alto costo de los materiales afecta la percepción sobre todo el programa</a:t>
            </a:r>
          </a:p>
          <a:p>
            <a:pPr lvl="1" algn="just"/>
            <a:endParaRPr lang="es-MX">
              <a:latin typeface="Tahoma" panose="020B0604030504040204" pitchFamily="34" charset="0"/>
              <a:ea typeface="Tahoma" panose="020B0604030504040204" pitchFamily="34" charset="0"/>
              <a:cs typeface="Tahoma" panose="020B0604030504040204" pitchFamily="34" charset="0"/>
            </a:endParaRPr>
          </a:p>
          <a:p>
            <a:pPr marL="742950" lvl="1" indent="-285750" algn="just">
              <a:buFont typeface="Wingdings" panose="05000000000000000000" pitchFamily="2" charset="2"/>
              <a:buChar char="q"/>
            </a:pPr>
            <a:r>
              <a:rPr lang="es-MX">
                <a:latin typeface="Tahoma"/>
                <a:ea typeface="Tahoma"/>
                <a:cs typeface="Tahoma"/>
              </a:rPr>
              <a:t>Falta de visión nacional y estatal de política educativa prioritaria a pesar de los diagnósticos existentes</a:t>
            </a:r>
          </a:p>
          <a:p>
            <a:pPr marL="742950" lvl="1" indent="-285750" algn="just">
              <a:buFont typeface="Arial" panose="020B0604020202020204" pitchFamily="34" charset="0"/>
              <a:buChar char="•"/>
            </a:pPr>
            <a:endParaRPr lang="es-MX">
              <a:latin typeface="Tahoma" panose="020B0604030504040204" pitchFamily="34" charset="0"/>
              <a:ea typeface="Tahoma" panose="020B0604030504040204" pitchFamily="34" charset="0"/>
              <a:cs typeface="Tahoma" panose="020B0604030504040204" pitchFamily="34" charset="0"/>
            </a:endParaRPr>
          </a:p>
          <a:p>
            <a:pPr marL="742950" lvl="1" indent="-285750" algn="just">
              <a:buFont typeface="Arial" panose="020B0604020202020204" pitchFamily="34" charset="0"/>
              <a:buChar char="•"/>
            </a:pPr>
            <a:endParaRPr lang="es-MX">
              <a:latin typeface="Tahoma" panose="020B0604030504040204" pitchFamily="34" charset="0"/>
              <a:ea typeface="Tahoma" panose="020B0604030504040204" pitchFamily="34" charset="0"/>
              <a:cs typeface="Tahoma" panose="020B0604030504040204" pitchFamily="34" charset="0"/>
            </a:endParaRPr>
          </a:p>
          <a:p>
            <a:pPr marL="285750" indent="-285750" algn="just">
              <a:buFont typeface="Arial" panose="020B0604020202020204" pitchFamily="34" charset="0"/>
              <a:buChar char="•"/>
            </a:pPr>
            <a:endParaRPr lang="es-MX">
              <a:latin typeface="Tahoma" panose="020B0604030504040204" pitchFamily="34" charset="0"/>
              <a:ea typeface="Tahoma" panose="020B0604030504040204" pitchFamily="34" charset="0"/>
              <a:cs typeface="Tahoma" panose="020B0604030504040204" pitchFamily="34" charset="0"/>
            </a:endParaRPr>
          </a:p>
          <a:p>
            <a:pPr marL="742950" lvl="1" indent="-285750" algn="just">
              <a:buFont typeface="Arial" panose="020B0604020202020204" pitchFamily="34" charset="0"/>
              <a:buChar char="•"/>
            </a:pPr>
            <a:endParaRPr lang="es-M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174151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A0245-E928-6DEB-B992-D8CDC5FF565B}"/>
            </a:ext>
          </a:extLst>
        </p:cNvPr>
        <p:cNvGrpSpPr/>
        <p:nvPr/>
      </p:nvGrpSpPr>
      <p:grpSpPr>
        <a:xfrm>
          <a:off x="0" y="0"/>
          <a:ext cx="0" cy="0"/>
          <a:chOff x="0" y="0"/>
          <a:chExt cx="0" cy="0"/>
        </a:xfrm>
      </p:grpSpPr>
      <p:pic>
        <p:nvPicPr>
          <p:cNvPr id="7" name="Imagen 6">
            <a:extLst>
              <a:ext uri="{FF2B5EF4-FFF2-40B4-BE49-F238E27FC236}">
                <a16:creationId xmlns:a16="http://schemas.microsoft.com/office/drawing/2014/main" id="{A7CFF1A5-5CD2-159E-86B4-BE55D39EE1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449" y="-142023"/>
            <a:ext cx="1958971" cy="2077851"/>
          </a:xfrm>
          <a:prstGeom prst="rect">
            <a:avLst/>
          </a:prstGeom>
        </p:spPr>
      </p:pic>
      <p:pic>
        <p:nvPicPr>
          <p:cNvPr id="9" name="Imagen 8" descr="Forma&#10;&#10;El contenido generado por IA puede ser incorrecto.">
            <a:extLst>
              <a:ext uri="{FF2B5EF4-FFF2-40B4-BE49-F238E27FC236}">
                <a16:creationId xmlns:a16="http://schemas.microsoft.com/office/drawing/2014/main" id="{987271E9-0923-C378-943B-D7D7F70491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1278" y="4002828"/>
            <a:ext cx="3232026" cy="3205899"/>
          </a:xfrm>
          <a:prstGeom prst="rect">
            <a:avLst/>
          </a:prstGeom>
        </p:spPr>
      </p:pic>
      <p:pic>
        <p:nvPicPr>
          <p:cNvPr id="11" name="Imagen 10" descr="Código QR&#10;&#10;El contenido generado por IA puede ser incorrecto.">
            <a:extLst>
              <a:ext uri="{FF2B5EF4-FFF2-40B4-BE49-F238E27FC236}">
                <a16:creationId xmlns:a16="http://schemas.microsoft.com/office/drawing/2014/main" id="{0D7D42AF-735E-1B68-B0E9-91E377D359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18585" y="6008489"/>
            <a:ext cx="5461139" cy="849511"/>
          </a:xfrm>
          <a:prstGeom prst="rect">
            <a:avLst/>
          </a:prstGeom>
        </p:spPr>
      </p:pic>
      <p:pic>
        <p:nvPicPr>
          <p:cNvPr id="13" name="Imagen 12" descr="Texto&#10;&#10;El contenido generado por IA puede ser incorrecto.">
            <a:extLst>
              <a:ext uri="{FF2B5EF4-FFF2-40B4-BE49-F238E27FC236}">
                <a16:creationId xmlns:a16="http://schemas.microsoft.com/office/drawing/2014/main" id="{60F4E85E-F213-2FD3-08D6-D77B414075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80503" y="253740"/>
            <a:ext cx="3108325" cy="1286327"/>
          </a:xfrm>
          <a:prstGeom prst="rect">
            <a:avLst/>
          </a:prstGeom>
        </p:spPr>
      </p:pic>
      <p:sp>
        <p:nvSpPr>
          <p:cNvPr id="2" name="CuadroTexto 1">
            <a:extLst>
              <a:ext uri="{FF2B5EF4-FFF2-40B4-BE49-F238E27FC236}">
                <a16:creationId xmlns:a16="http://schemas.microsoft.com/office/drawing/2014/main" id="{3F5BCD4F-809C-1608-2FB0-76529E46AD17}"/>
              </a:ext>
            </a:extLst>
          </p:cNvPr>
          <p:cNvSpPr txBox="1"/>
          <p:nvPr/>
        </p:nvSpPr>
        <p:spPr>
          <a:xfrm>
            <a:off x="2105637" y="360727"/>
            <a:ext cx="6895641" cy="523220"/>
          </a:xfrm>
          <a:prstGeom prst="rect">
            <a:avLst/>
          </a:prstGeom>
          <a:noFill/>
        </p:spPr>
        <p:txBody>
          <a:bodyPr wrap="square" rtlCol="0">
            <a:spAutoFit/>
          </a:bodyPr>
          <a:lstStyle/>
          <a:p>
            <a:r>
              <a:rPr lang="es-MX" sz="2800" b="1">
                <a:solidFill>
                  <a:schemeClr val="accent1"/>
                </a:solidFill>
                <a:latin typeface="Tahoma" panose="020B0604030504040204" pitchFamily="34" charset="0"/>
                <a:ea typeface="Tahoma" panose="020B0604030504040204" pitchFamily="34" charset="0"/>
                <a:cs typeface="Tahoma" panose="020B0604030504040204" pitchFamily="34" charset="0"/>
              </a:rPr>
              <a:t>Perspectivas futuras</a:t>
            </a:r>
          </a:p>
        </p:txBody>
      </p:sp>
      <p:sp>
        <p:nvSpPr>
          <p:cNvPr id="5" name="CuadroTexto 4">
            <a:extLst>
              <a:ext uri="{FF2B5EF4-FFF2-40B4-BE49-F238E27FC236}">
                <a16:creationId xmlns:a16="http://schemas.microsoft.com/office/drawing/2014/main" id="{FF3A0F64-434A-E12B-31C3-7AC3B1F62027}"/>
              </a:ext>
            </a:extLst>
          </p:cNvPr>
          <p:cNvSpPr txBox="1"/>
          <p:nvPr/>
        </p:nvSpPr>
        <p:spPr>
          <a:xfrm>
            <a:off x="848036" y="1589403"/>
            <a:ext cx="10422083" cy="5355312"/>
          </a:xfrm>
          <a:prstGeom prst="rect">
            <a:avLst/>
          </a:prstGeom>
          <a:noFill/>
        </p:spPr>
        <p:txBody>
          <a:bodyPr wrap="square" lIns="91440" tIns="45720" rIns="91440" bIns="45720" rtlCol="0" anchor="t">
            <a:spAutoFit/>
          </a:bodyPr>
          <a:lstStyle/>
          <a:p>
            <a:pPr marL="285750" indent="-285750" algn="just">
              <a:buFont typeface="Wingdings" panose="05000000000000000000" pitchFamily="2" charset="2"/>
              <a:buChar char="Ø"/>
            </a:pPr>
            <a:r>
              <a:rPr lang="es-MX">
                <a:latin typeface="Tahoma" panose="020B0604030504040204" pitchFamily="34" charset="0"/>
                <a:ea typeface="Tahoma" panose="020B0604030504040204" pitchFamily="34" charset="0"/>
                <a:cs typeface="Tahoma" panose="020B0604030504040204" pitchFamily="34" charset="0"/>
              </a:rPr>
              <a:t>Lograr el escalamiento de los proyectos pilotos en los estados en donde actualmente se llevan a cabo</a:t>
            </a:r>
          </a:p>
          <a:p>
            <a:pPr marL="285750" indent="-285750" algn="just">
              <a:buFont typeface="Wingdings" panose="05000000000000000000" pitchFamily="2" charset="2"/>
              <a:buChar char="Ø"/>
            </a:pPr>
            <a:endParaRPr lang="es-MX">
              <a:latin typeface="Tahoma" panose="020B0604030504040204" pitchFamily="34"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Ø"/>
            </a:pPr>
            <a:r>
              <a:rPr lang="es-MX">
                <a:solidFill>
                  <a:schemeClr val="accent1"/>
                </a:solidFill>
                <a:latin typeface="Tahoma" panose="020B0604030504040204" pitchFamily="34" charset="0"/>
                <a:ea typeface="Tahoma" panose="020B0604030504040204" pitchFamily="34" charset="0"/>
                <a:cs typeface="Tahoma" panose="020B0604030504040204" pitchFamily="34" charset="0"/>
              </a:rPr>
              <a:t>Búsqueda de involucramiento en el programa de otros estados de México</a:t>
            </a:r>
          </a:p>
          <a:p>
            <a:pPr marL="285750" indent="-285750" algn="just">
              <a:buFont typeface="Wingdings" panose="05000000000000000000" pitchFamily="2" charset="2"/>
              <a:buChar char="Ø"/>
            </a:pPr>
            <a:endParaRPr lang="es-MX">
              <a:latin typeface="Tahoma" panose="020B0604030504040204" pitchFamily="34"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Ø"/>
            </a:pPr>
            <a:r>
              <a:rPr lang="es-MX">
                <a:latin typeface="Tahoma"/>
                <a:ea typeface="Tahoma"/>
                <a:cs typeface="Tahoma"/>
              </a:rPr>
              <a:t>Búsqueda de fuentes de financiamiento que permitan la sustentabilidad de la propuesta pedagógica en alianza con los estados.</a:t>
            </a:r>
          </a:p>
          <a:p>
            <a:pPr marL="285750" indent="-285750" algn="just">
              <a:buFont typeface="Wingdings" panose="05000000000000000000" pitchFamily="2" charset="2"/>
              <a:buChar char="Ø"/>
            </a:pPr>
            <a:endParaRPr lang="es-MX">
              <a:latin typeface="Tahoma" panose="020B0604030504040204" pitchFamily="34"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Ø"/>
            </a:pPr>
            <a:r>
              <a:rPr lang="es-MX">
                <a:solidFill>
                  <a:schemeClr val="accent1"/>
                </a:solidFill>
                <a:latin typeface="Tahoma"/>
                <a:ea typeface="Tahoma"/>
                <a:cs typeface="Tahoma"/>
              </a:rPr>
              <a:t>Hacer más accesible los materiales educativos y recursos digitales, para la disponibilidad </a:t>
            </a:r>
            <a:r>
              <a:rPr lang="es-MX" err="1">
                <a:solidFill>
                  <a:schemeClr val="accent1"/>
                </a:solidFill>
                <a:latin typeface="Tahoma"/>
                <a:ea typeface="Tahoma"/>
                <a:cs typeface="Tahoma"/>
              </a:rPr>
              <a:t>fianciera</a:t>
            </a:r>
            <a:r>
              <a:rPr lang="es-MX">
                <a:solidFill>
                  <a:schemeClr val="accent1"/>
                </a:solidFill>
                <a:latin typeface="Tahoma"/>
                <a:ea typeface="Tahoma"/>
                <a:cs typeface="Tahoma"/>
              </a:rPr>
              <a:t> de los interesados</a:t>
            </a:r>
          </a:p>
          <a:p>
            <a:pPr marL="285750" indent="-285750" algn="just">
              <a:buFont typeface="Wingdings" panose="05000000000000000000" pitchFamily="2" charset="2"/>
              <a:buChar char="Ø"/>
            </a:pPr>
            <a:endParaRPr lang="es-MX">
              <a:latin typeface="Tahoma" panose="020B0604030504040204" pitchFamily="34"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Ø"/>
            </a:pPr>
            <a:r>
              <a:rPr lang="es-MX">
                <a:latin typeface="Tahoma"/>
                <a:ea typeface="Tahoma"/>
                <a:cs typeface="Tahoma"/>
              </a:rPr>
              <a:t>Plantear alternativas al modelo de formación presencial de docentes</a:t>
            </a:r>
          </a:p>
          <a:p>
            <a:pPr marL="285750" indent="-285750" algn="just">
              <a:buFont typeface="Wingdings" panose="05000000000000000000" pitchFamily="2" charset="2"/>
              <a:buChar char="Ø"/>
            </a:pPr>
            <a:endParaRPr lang="es-MX">
              <a:latin typeface="Tahoma" panose="020B0604030504040204" pitchFamily="34"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Ø"/>
            </a:pPr>
            <a:r>
              <a:rPr lang="es-MX">
                <a:solidFill>
                  <a:schemeClr val="accent1"/>
                </a:solidFill>
                <a:latin typeface="Tahoma"/>
                <a:ea typeface="Tahoma"/>
                <a:cs typeface="Tahoma"/>
              </a:rPr>
              <a:t>Impulsar un enfoque de política educativa que priorice los aprendizajes esenciales en matemáticas y facilite su financiamiento</a:t>
            </a:r>
            <a:endParaRPr lang="es-MX">
              <a:solidFill>
                <a:schemeClr val="accent1"/>
              </a:solidFill>
              <a:latin typeface="Tahoma" panose="020B0604030504040204" pitchFamily="34"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Ø"/>
            </a:pPr>
            <a:endParaRPr lang="es-MX">
              <a:latin typeface="Tahoma" panose="020B0604030504040204" pitchFamily="34" charset="0"/>
              <a:ea typeface="Tahoma" panose="020B0604030504040204" pitchFamily="34" charset="0"/>
              <a:cs typeface="Tahoma" panose="020B0604030504040204" pitchFamily="34" charset="0"/>
            </a:endParaRPr>
          </a:p>
          <a:p>
            <a:pPr marL="285750" indent="-285750" algn="just">
              <a:buFont typeface="Arial" panose="020B0604020202020204" pitchFamily="34" charset="0"/>
              <a:buChar char="•"/>
            </a:pPr>
            <a:endParaRPr lang="es-MX">
              <a:latin typeface="Tahoma" panose="020B0604030504040204" pitchFamily="34" charset="0"/>
              <a:ea typeface="Tahoma" panose="020B0604030504040204" pitchFamily="34" charset="0"/>
              <a:cs typeface="Tahoma" panose="020B0604030504040204" pitchFamily="34" charset="0"/>
            </a:endParaRPr>
          </a:p>
          <a:p>
            <a:pPr marL="285750" indent="-285750" algn="just">
              <a:buFont typeface="Arial" panose="020B0604020202020204" pitchFamily="34" charset="0"/>
              <a:buChar char="•"/>
            </a:pPr>
            <a:endParaRPr lang="es-MX">
              <a:latin typeface="Tahoma" panose="020B0604030504040204" pitchFamily="34" charset="0"/>
              <a:ea typeface="Tahoma" panose="020B0604030504040204" pitchFamily="34" charset="0"/>
              <a:cs typeface="Tahoma" panose="020B0604030504040204" pitchFamily="34" charset="0"/>
            </a:endParaRPr>
          </a:p>
          <a:p>
            <a:pPr marL="742950" lvl="1" indent="-285750" algn="just">
              <a:buFont typeface="Arial" panose="020B0604020202020204" pitchFamily="34" charset="0"/>
              <a:buChar char="•"/>
            </a:pPr>
            <a:endParaRPr lang="es-M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9734602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22</Slides>
  <Notes>15</Notes>
  <HiddenSlides>0</HiddenSlides>
  <ScaleCrop>false</ScaleCrop>
  <HeadingPairs>
    <vt:vector size="4" baseType="variant">
      <vt:variant>
        <vt:lpstr>Theme</vt:lpstr>
      </vt:variant>
      <vt:variant>
        <vt:i4>2</vt:i4>
      </vt:variant>
      <vt:variant>
        <vt:lpstr>Slide Titles</vt:lpstr>
      </vt:variant>
      <vt:variant>
        <vt:i4>22</vt:i4>
      </vt:variant>
    </vt:vector>
  </HeadingPairs>
  <TitlesOfParts>
    <vt:vector size="24" baseType="lpstr">
      <vt:lpstr>Tema de Office</vt:lpstr>
      <vt:lpstr>1_Tema de Office</vt:lpstr>
      <vt:lpstr>PowerPoint Presentation</vt:lpstr>
      <vt:lpstr>PowerPoint Presentation</vt:lpstr>
      <vt:lpstr>PowerPoint Presentation</vt:lpstr>
      <vt:lpstr>PowerPoint Presentation</vt:lpstr>
      <vt:lpstr>PowerPoint Presentation</vt:lpstr>
      <vt:lpstr>Nuevo León</vt:lpstr>
      <vt:lpstr>Resultados de evaluaciones</vt:lpstr>
      <vt:lpstr>Resultados de aprendizajes Registro de resultados de la evaluación previa y final a estudiantes</vt:lpstr>
      <vt:lpstr>Evaluación de aprendizajes a estudiantes (pre y post)</vt:lpstr>
      <vt:lpstr>Rangos de aciertos en pre y post test por estudiantes</vt:lpstr>
      <vt:lpstr>Rangos de promedios de aciertos totales en pre y post test por escuela</vt:lpstr>
      <vt:lpstr>Promedios de aciertos por tarea matemática en pre y post test por reactivo</vt:lpstr>
      <vt:lpstr>Formación docente</vt:lpstr>
      <vt:lpstr>Formación docente. Sesiones Presenciales</vt:lpstr>
      <vt:lpstr>Formación docente </vt:lpstr>
      <vt:lpstr>Formación docente. Recursos digitales</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Carlos García Charlyz - Líder de Comunicaciones</dc:creator>
  <cp:revision>1</cp:revision>
  <dcterms:created xsi:type="dcterms:W3CDTF">2025-09-10T22:02:45Z</dcterms:created>
  <dcterms:modified xsi:type="dcterms:W3CDTF">2025-09-24T04:14:27Z</dcterms:modified>
</cp:coreProperties>
</file>