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1"/>
  </p:handoutMasterIdLst>
  <p:sldIdLst>
    <p:sldId id="262" r:id="rId2"/>
    <p:sldId id="257" r:id="rId3"/>
    <p:sldId id="276" r:id="rId4"/>
    <p:sldId id="258" r:id="rId5"/>
    <p:sldId id="266" r:id="rId6"/>
    <p:sldId id="265" r:id="rId7"/>
    <p:sldId id="267" r:id="rId8"/>
    <p:sldId id="273" r:id="rId9"/>
    <p:sldId id="274" r:id="rId10"/>
    <p:sldId id="268" r:id="rId11"/>
    <p:sldId id="278" r:id="rId12"/>
    <p:sldId id="277" r:id="rId13"/>
    <p:sldId id="279" r:id="rId14"/>
    <p:sldId id="280" r:id="rId15"/>
    <p:sldId id="271" r:id="rId16"/>
    <p:sldId id="282" r:id="rId17"/>
    <p:sldId id="272" r:id="rId18"/>
    <p:sldId id="275" r:id="rId19"/>
    <p:sldId id="281" r:id="rId20"/>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295" autoAdjust="0"/>
    <p:restoredTop sz="94694"/>
  </p:normalViewPr>
  <p:slideViewPr>
    <p:cSldViewPr snapToGrid="0">
      <p:cViewPr varScale="1">
        <p:scale>
          <a:sx n="60" d="100"/>
          <a:sy n="60" d="100"/>
        </p:scale>
        <p:origin x="552" y="28"/>
      </p:cViewPr>
      <p:guideLst/>
    </p:cSldViewPr>
  </p:slideViewPr>
  <p:notesTextViewPr>
    <p:cViewPr>
      <p:scale>
        <a:sx n="1" d="1"/>
        <a:sy n="1" d="1"/>
      </p:scale>
      <p:origin x="0" y="0"/>
    </p:cViewPr>
  </p:notesTextViewPr>
  <p:notesViewPr>
    <p:cSldViewPr snapToGrid="0">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5B15AC-D55F-B94F-95C2-8BD50728059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268E8A06-4737-E348-B972-EE170F255F15}">
      <dgm:prSet/>
      <dgm:spPr/>
      <dgm:t>
        <a:bodyPr/>
        <a:lstStyle/>
        <a:p>
          <a:r>
            <a:rPr lang="es-ES_tradnl" dirty="0"/>
            <a:t>Ciencias del aprendizaje:</a:t>
          </a:r>
          <a:endParaRPr lang="es-CO" dirty="0"/>
        </a:p>
      </dgm:t>
    </dgm:pt>
    <dgm:pt modelId="{4FEE416F-9244-5D4A-B297-6D8AF37D9BA1}" type="parTrans" cxnId="{C8DD7B12-498A-CA44-BC8F-5E05497B65D2}">
      <dgm:prSet/>
      <dgm:spPr/>
      <dgm:t>
        <a:bodyPr/>
        <a:lstStyle/>
        <a:p>
          <a:endParaRPr lang="es-MX"/>
        </a:p>
      </dgm:t>
    </dgm:pt>
    <dgm:pt modelId="{D52919A0-4BB0-D74A-9676-938E9785E71D}" type="sibTrans" cxnId="{C8DD7B12-498A-CA44-BC8F-5E05497B65D2}">
      <dgm:prSet/>
      <dgm:spPr/>
      <dgm:t>
        <a:bodyPr/>
        <a:lstStyle/>
        <a:p>
          <a:endParaRPr lang="es-MX"/>
        </a:p>
      </dgm:t>
    </dgm:pt>
    <dgm:pt modelId="{3EC8050F-D3AF-5B43-9B4C-5D5FEEDE32F2}">
      <dgm:prSet/>
      <dgm:spPr/>
      <dgm:t>
        <a:bodyPr/>
        <a:lstStyle/>
        <a:p>
          <a:r>
            <a:rPr lang="es-ES_tradnl" dirty="0"/>
            <a:t>Educación</a:t>
          </a:r>
          <a:endParaRPr lang="es-CO" dirty="0"/>
        </a:p>
      </dgm:t>
    </dgm:pt>
    <dgm:pt modelId="{265313ED-48C6-E44D-8F92-DD0D04DD92E6}" type="parTrans" cxnId="{768880FA-29DA-6040-B040-98018E04BD28}">
      <dgm:prSet/>
      <dgm:spPr/>
      <dgm:t>
        <a:bodyPr/>
        <a:lstStyle/>
        <a:p>
          <a:endParaRPr lang="es-MX"/>
        </a:p>
      </dgm:t>
    </dgm:pt>
    <dgm:pt modelId="{F2BCC2EF-3B49-2746-B869-6B04CDCA9ECE}" type="sibTrans" cxnId="{768880FA-29DA-6040-B040-98018E04BD28}">
      <dgm:prSet/>
      <dgm:spPr/>
      <dgm:t>
        <a:bodyPr/>
        <a:lstStyle/>
        <a:p>
          <a:endParaRPr lang="es-MX"/>
        </a:p>
      </dgm:t>
    </dgm:pt>
    <dgm:pt modelId="{CD4B26A6-54EC-644A-99AE-15F9B49203F5}">
      <dgm:prSet/>
      <dgm:spPr/>
      <dgm:t>
        <a:bodyPr/>
        <a:lstStyle/>
        <a:p>
          <a:r>
            <a:rPr lang="es-ES_tradnl"/>
            <a:t>Psicología</a:t>
          </a:r>
          <a:endParaRPr lang="es-CO"/>
        </a:p>
      </dgm:t>
    </dgm:pt>
    <dgm:pt modelId="{649D8A19-74EC-5E44-ABD7-1E2D02AF07D4}" type="parTrans" cxnId="{4A2BAC0B-A7C9-264F-9799-94171250A355}">
      <dgm:prSet/>
      <dgm:spPr/>
      <dgm:t>
        <a:bodyPr/>
        <a:lstStyle/>
        <a:p>
          <a:endParaRPr lang="es-MX"/>
        </a:p>
      </dgm:t>
    </dgm:pt>
    <dgm:pt modelId="{650A53C0-8EEC-6942-9E40-5803D6C7641F}" type="sibTrans" cxnId="{4A2BAC0B-A7C9-264F-9799-94171250A355}">
      <dgm:prSet/>
      <dgm:spPr/>
      <dgm:t>
        <a:bodyPr/>
        <a:lstStyle/>
        <a:p>
          <a:endParaRPr lang="es-MX"/>
        </a:p>
      </dgm:t>
    </dgm:pt>
    <dgm:pt modelId="{4090AFD3-FE9D-8741-92B2-0D95A5E16BFC}">
      <dgm:prSet/>
      <dgm:spPr/>
      <dgm:t>
        <a:bodyPr/>
        <a:lstStyle/>
        <a:p>
          <a:r>
            <a:rPr lang="es-ES_tradnl"/>
            <a:t>Economía</a:t>
          </a:r>
          <a:endParaRPr lang="es-CO"/>
        </a:p>
      </dgm:t>
    </dgm:pt>
    <dgm:pt modelId="{EB84D2EB-BA8F-3F4D-A958-9AD7F73C835B}" type="parTrans" cxnId="{23721F6A-E6F9-FE49-B275-CA0E7CE702E5}">
      <dgm:prSet/>
      <dgm:spPr/>
      <dgm:t>
        <a:bodyPr/>
        <a:lstStyle/>
        <a:p>
          <a:endParaRPr lang="es-MX"/>
        </a:p>
      </dgm:t>
    </dgm:pt>
    <dgm:pt modelId="{AF5A1FD3-F577-1D4C-9E52-1C028FE5F60D}" type="sibTrans" cxnId="{23721F6A-E6F9-FE49-B275-CA0E7CE702E5}">
      <dgm:prSet/>
      <dgm:spPr/>
      <dgm:t>
        <a:bodyPr/>
        <a:lstStyle/>
        <a:p>
          <a:endParaRPr lang="es-MX"/>
        </a:p>
      </dgm:t>
    </dgm:pt>
    <dgm:pt modelId="{8EA1AD46-68A6-9E40-83E2-154AA3082FB4}">
      <dgm:prSet/>
      <dgm:spPr/>
      <dgm:t>
        <a:bodyPr/>
        <a:lstStyle/>
        <a:p>
          <a:r>
            <a:rPr lang="es-ES_tradnl"/>
            <a:t>Ciencias</a:t>
          </a:r>
          <a:endParaRPr lang="es-CO"/>
        </a:p>
      </dgm:t>
    </dgm:pt>
    <dgm:pt modelId="{939A6171-1DDC-DC4A-9877-E8A4E1C7E96C}" type="parTrans" cxnId="{8D353295-DC57-A142-A243-E11236B82BB3}">
      <dgm:prSet/>
      <dgm:spPr/>
      <dgm:t>
        <a:bodyPr/>
        <a:lstStyle/>
        <a:p>
          <a:endParaRPr lang="es-MX"/>
        </a:p>
      </dgm:t>
    </dgm:pt>
    <dgm:pt modelId="{C8A2F878-99EA-BC41-A39A-91DE0C3CE8EB}" type="sibTrans" cxnId="{8D353295-DC57-A142-A243-E11236B82BB3}">
      <dgm:prSet/>
      <dgm:spPr/>
      <dgm:t>
        <a:bodyPr/>
        <a:lstStyle/>
        <a:p>
          <a:endParaRPr lang="es-MX"/>
        </a:p>
      </dgm:t>
    </dgm:pt>
    <dgm:pt modelId="{4CBCA6FC-9770-734A-B42C-91BD10A6B367}">
      <dgm:prSet/>
      <dgm:spPr/>
      <dgm:t>
        <a:bodyPr/>
        <a:lstStyle/>
        <a:p>
          <a:r>
            <a:rPr lang="es-ES_tradnl"/>
            <a:t>Neurociencias</a:t>
          </a:r>
          <a:endParaRPr lang="es-CO"/>
        </a:p>
      </dgm:t>
    </dgm:pt>
    <dgm:pt modelId="{941E65FF-1042-3649-B0F3-878A424CD4BF}" type="parTrans" cxnId="{F579E5F0-98F7-C34F-864C-41501C5DA460}">
      <dgm:prSet/>
      <dgm:spPr/>
      <dgm:t>
        <a:bodyPr/>
        <a:lstStyle/>
        <a:p>
          <a:endParaRPr lang="es-MX"/>
        </a:p>
      </dgm:t>
    </dgm:pt>
    <dgm:pt modelId="{F1768AA1-2706-E644-AD20-40C3B5E1C4B4}" type="sibTrans" cxnId="{F579E5F0-98F7-C34F-864C-41501C5DA460}">
      <dgm:prSet/>
      <dgm:spPr/>
      <dgm:t>
        <a:bodyPr/>
        <a:lstStyle/>
        <a:p>
          <a:endParaRPr lang="es-MX"/>
        </a:p>
      </dgm:t>
    </dgm:pt>
    <dgm:pt modelId="{DADEF335-BFBB-194A-99FB-4F66E008F5D6}">
      <dgm:prSet/>
      <dgm:spPr/>
      <dgm:t>
        <a:bodyPr/>
        <a:lstStyle/>
        <a:p>
          <a:r>
            <a:rPr lang="es-ES_tradnl" dirty="0"/>
            <a:t>Cada disciplina con sus didácticas basadas en investigación</a:t>
          </a:r>
          <a:endParaRPr lang="es-CO" dirty="0"/>
        </a:p>
      </dgm:t>
    </dgm:pt>
    <dgm:pt modelId="{CAA0DDC3-8957-C24F-A3C6-CA4680A12D5C}" type="parTrans" cxnId="{B405B3D9-7A2D-634F-95A8-623E33F798A7}">
      <dgm:prSet/>
      <dgm:spPr/>
      <dgm:t>
        <a:bodyPr/>
        <a:lstStyle/>
        <a:p>
          <a:endParaRPr lang="es-MX"/>
        </a:p>
      </dgm:t>
    </dgm:pt>
    <dgm:pt modelId="{F3418201-3E20-8241-85E9-0708D5D02A40}" type="sibTrans" cxnId="{B405B3D9-7A2D-634F-95A8-623E33F798A7}">
      <dgm:prSet/>
      <dgm:spPr/>
      <dgm:t>
        <a:bodyPr/>
        <a:lstStyle/>
        <a:p>
          <a:endParaRPr lang="es-MX"/>
        </a:p>
      </dgm:t>
    </dgm:pt>
    <dgm:pt modelId="{2BD72DAD-8DE4-DF40-9E8E-24EDF9FAEB8F}">
      <dgm:prSet/>
      <dgm:spPr/>
      <dgm:t>
        <a:bodyPr/>
        <a:lstStyle/>
        <a:p>
          <a:r>
            <a:rPr lang="es-CO" dirty="0"/>
            <a:t>Implementación</a:t>
          </a:r>
        </a:p>
      </dgm:t>
    </dgm:pt>
    <dgm:pt modelId="{5F3FBB4C-4C6B-7C4E-B93F-F43012B99717}" type="parTrans" cxnId="{8FE25138-05BB-3F40-B4E2-5D54070B9BA3}">
      <dgm:prSet/>
      <dgm:spPr/>
      <dgm:t>
        <a:bodyPr/>
        <a:lstStyle/>
        <a:p>
          <a:endParaRPr lang="es-MX"/>
        </a:p>
      </dgm:t>
    </dgm:pt>
    <dgm:pt modelId="{34D9C922-8DBE-094A-837D-70EC9EB5158B}" type="sibTrans" cxnId="{8FE25138-05BB-3F40-B4E2-5D54070B9BA3}">
      <dgm:prSet/>
      <dgm:spPr/>
      <dgm:t>
        <a:bodyPr/>
        <a:lstStyle/>
        <a:p>
          <a:endParaRPr lang="es-MX"/>
        </a:p>
      </dgm:t>
    </dgm:pt>
    <dgm:pt modelId="{297A21A3-278A-3B4D-BB8A-1373C128C16F}">
      <dgm:prSet/>
      <dgm:spPr/>
      <dgm:t>
        <a:bodyPr/>
        <a:lstStyle/>
        <a:p>
          <a:r>
            <a:rPr lang="es-CO" dirty="0"/>
            <a:t>RCT</a:t>
          </a:r>
        </a:p>
      </dgm:t>
    </dgm:pt>
    <dgm:pt modelId="{BA137985-870B-B544-892C-8AE2DD89BC3D}" type="parTrans" cxnId="{1DE7CBE2-F9E7-E847-88C1-A9E52CC3275B}">
      <dgm:prSet/>
      <dgm:spPr/>
      <dgm:t>
        <a:bodyPr/>
        <a:lstStyle/>
        <a:p>
          <a:endParaRPr lang="es-MX"/>
        </a:p>
      </dgm:t>
    </dgm:pt>
    <dgm:pt modelId="{1F5EC4F8-6D2E-4749-88C0-5C779F340925}" type="sibTrans" cxnId="{1DE7CBE2-F9E7-E847-88C1-A9E52CC3275B}">
      <dgm:prSet/>
      <dgm:spPr/>
      <dgm:t>
        <a:bodyPr/>
        <a:lstStyle/>
        <a:p>
          <a:endParaRPr lang="es-MX"/>
        </a:p>
      </dgm:t>
    </dgm:pt>
    <dgm:pt modelId="{76B15AA0-375F-7D4D-B12A-EE97946BCD09}">
      <dgm:prSet/>
      <dgm:spPr/>
      <dgm:t>
        <a:bodyPr/>
        <a:lstStyle/>
        <a:p>
          <a:r>
            <a:rPr lang="es-CO" dirty="0"/>
            <a:t>Relación beneficio costo</a:t>
          </a:r>
        </a:p>
      </dgm:t>
    </dgm:pt>
    <dgm:pt modelId="{80B72643-B29D-9649-A88A-EE89D09C3A27}" type="parTrans" cxnId="{C873EA9E-13CA-FC40-876C-4A2E3C154416}">
      <dgm:prSet/>
      <dgm:spPr/>
      <dgm:t>
        <a:bodyPr/>
        <a:lstStyle/>
        <a:p>
          <a:endParaRPr lang="es-MX"/>
        </a:p>
      </dgm:t>
    </dgm:pt>
    <dgm:pt modelId="{4A0461C7-4D81-0743-82A8-C8091590CFD1}" type="sibTrans" cxnId="{C873EA9E-13CA-FC40-876C-4A2E3C154416}">
      <dgm:prSet/>
      <dgm:spPr/>
      <dgm:t>
        <a:bodyPr/>
        <a:lstStyle/>
        <a:p>
          <a:endParaRPr lang="es-MX"/>
        </a:p>
      </dgm:t>
    </dgm:pt>
    <dgm:pt modelId="{64A604B1-841F-6449-B521-DAD9CE6C8756}">
      <dgm:prSet/>
      <dgm:spPr/>
      <dgm:t>
        <a:bodyPr/>
        <a:lstStyle/>
        <a:p>
          <a:r>
            <a:rPr lang="es-CO" dirty="0"/>
            <a:t>Sistema educativo</a:t>
          </a:r>
        </a:p>
      </dgm:t>
    </dgm:pt>
    <dgm:pt modelId="{D92B8ED2-6D42-FB4E-9B72-8A3809FE71C6}" type="parTrans" cxnId="{D3918E5E-723E-4F4D-B988-E0A06AD08F8E}">
      <dgm:prSet/>
      <dgm:spPr/>
      <dgm:t>
        <a:bodyPr/>
        <a:lstStyle/>
        <a:p>
          <a:endParaRPr lang="es-MX"/>
        </a:p>
      </dgm:t>
    </dgm:pt>
    <dgm:pt modelId="{5E581EE1-5737-DB40-84B3-8ACFE83ECC89}" type="sibTrans" cxnId="{D3918E5E-723E-4F4D-B988-E0A06AD08F8E}">
      <dgm:prSet/>
      <dgm:spPr/>
      <dgm:t>
        <a:bodyPr/>
        <a:lstStyle/>
        <a:p>
          <a:endParaRPr lang="es-MX"/>
        </a:p>
      </dgm:t>
    </dgm:pt>
    <dgm:pt modelId="{6335A109-E556-AF41-9242-A431CAF4FFAF}">
      <dgm:prSet/>
      <dgm:spPr/>
      <dgm:t>
        <a:bodyPr/>
        <a:lstStyle/>
        <a:p>
          <a:r>
            <a:rPr lang="es-CO" dirty="0"/>
            <a:t>Desarrollo profesional</a:t>
          </a:r>
        </a:p>
      </dgm:t>
    </dgm:pt>
    <dgm:pt modelId="{BE38C914-65A5-AA41-A88D-A279E053938F}" type="parTrans" cxnId="{70B06580-C71A-6349-8757-337185CF23DF}">
      <dgm:prSet/>
      <dgm:spPr/>
      <dgm:t>
        <a:bodyPr/>
        <a:lstStyle/>
        <a:p>
          <a:endParaRPr lang="es-MX"/>
        </a:p>
      </dgm:t>
    </dgm:pt>
    <dgm:pt modelId="{5942EFD6-954B-3E4F-AFA2-30080D67A16A}" type="sibTrans" cxnId="{70B06580-C71A-6349-8757-337185CF23DF}">
      <dgm:prSet/>
      <dgm:spPr/>
      <dgm:t>
        <a:bodyPr/>
        <a:lstStyle/>
        <a:p>
          <a:endParaRPr lang="es-MX"/>
        </a:p>
      </dgm:t>
    </dgm:pt>
    <dgm:pt modelId="{C6C864D0-8EA6-9746-B0E1-71625F8082A4}">
      <dgm:prSet/>
      <dgm:spPr/>
      <dgm:t>
        <a:bodyPr/>
        <a:lstStyle/>
        <a:p>
          <a:r>
            <a:rPr lang="es-CO" dirty="0"/>
            <a:t>Currículos nacionales</a:t>
          </a:r>
        </a:p>
      </dgm:t>
    </dgm:pt>
    <dgm:pt modelId="{552B6F3F-3578-7A4C-BEBA-D6919A9F866C}" type="parTrans" cxnId="{7E8FAE93-DC15-1E4B-9D24-E4DFDC0862D6}">
      <dgm:prSet/>
      <dgm:spPr/>
      <dgm:t>
        <a:bodyPr/>
        <a:lstStyle/>
        <a:p>
          <a:endParaRPr lang="es-MX"/>
        </a:p>
      </dgm:t>
    </dgm:pt>
    <dgm:pt modelId="{5A167D50-F311-B64B-8CE8-EAA1A7A0B0BE}" type="sibTrans" cxnId="{7E8FAE93-DC15-1E4B-9D24-E4DFDC0862D6}">
      <dgm:prSet/>
      <dgm:spPr/>
      <dgm:t>
        <a:bodyPr/>
        <a:lstStyle/>
        <a:p>
          <a:endParaRPr lang="es-MX"/>
        </a:p>
      </dgm:t>
    </dgm:pt>
    <dgm:pt modelId="{E197B149-9F05-E14D-9BEF-2C371EFFAD1B}">
      <dgm:prSet/>
      <dgm:spPr/>
      <dgm:t>
        <a:bodyPr/>
        <a:lstStyle/>
        <a:p>
          <a:r>
            <a:rPr lang="es-CO" dirty="0"/>
            <a:t>Pruebas estandarizadas</a:t>
          </a:r>
        </a:p>
      </dgm:t>
    </dgm:pt>
    <dgm:pt modelId="{3703CC5F-69A6-F343-A449-7B059D531C98}" type="parTrans" cxnId="{95E08CFF-959F-9240-B5EF-CE4BBBF7D31F}">
      <dgm:prSet/>
      <dgm:spPr/>
      <dgm:t>
        <a:bodyPr/>
        <a:lstStyle/>
        <a:p>
          <a:endParaRPr lang="es-MX"/>
        </a:p>
      </dgm:t>
    </dgm:pt>
    <dgm:pt modelId="{709D4E36-EDFA-1B4F-8195-0149C90D353A}" type="sibTrans" cxnId="{95E08CFF-959F-9240-B5EF-CE4BBBF7D31F}">
      <dgm:prSet/>
      <dgm:spPr/>
      <dgm:t>
        <a:bodyPr/>
        <a:lstStyle/>
        <a:p>
          <a:endParaRPr lang="es-MX"/>
        </a:p>
      </dgm:t>
    </dgm:pt>
    <dgm:pt modelId="{794A6B99-BA18-5B48-BA95-050FF378A2C7}" type="pres">
      <dgm:prSet presAssocID="{505B15AC-D55F-B94F-95C2-8BD50728059D}" presName="linear" presStyleCnt="0">
        <dgm:presLayoutVars>
          <dgm:animLvl val="lvl"/>
          <dgm:resizeHandles val="exact"/>
        </dgm:presLayoutVars>
      </dgm:prSet>
      <dgm:spPr/>
    </dgm:pt>
    <dgm:pt modelId="{F916168D-6F4E-F843-A92D-916B7D1B848D}" type="pres">
      <dgm:prSet presAssocID="{268E8A06-4737-E348-B972-EE170F255F15}" presName="parentText" presStyleLbl="node1" presStyleIdx="0" presStyleCnt="2">
        <dgm:presLayoutVars>
          <dgm:chMax val="0"/>
          <dgm:bulletEnabled val="1"/>
        </dgm:presLayoutVars>
      </dgm:prSet>
      <dgm:spPr/>
    </dgm:pt>
    <dgm:pt modelId="{9F5B5C9A-6F91-E444-82A7-60104C8EEAC8}" type="pres">
      <dgm:prSet presAssocID="{268E8A06-4737-E348-B972-EE170F255F15}" presName="childText" presStyleLbl="revTx" presStyleIdx="0" presStyleCnt="2">
        <dgm:presLayoutVars>
          <dgm:bulletEnabled val="1"/>
        </dgm:presLayoutVars>
      </dgm:prSet>
      <dgm:spPr/>
    </dgm:pt>
    <dgm:pt modelId="{12797E67-AAFD-0945-95AE-FABECAF66FD1}" type="pres">
      <dgm:prSet presAssocID="{2BD72DAD-8DE4-DF40-9E8E-24EDF9FAEB8F}" presName="parentText" presStyleLbl="node1" presStyleIdx="1" presStyleCnt="2">
        <dgm:presLayoutVars>
          <dgm:chMax val="0"/>
          <dgm:bulletEnabled val="1"/>
        </dgm:presLayoutVars>
      </dgm:prSet>
      <dgm:spPr/>
    </dgm:pt>
    <dgm:pt modelId="{0085D70B-D281-BE4E-810D-9F34EEB05323}" type="pres">
      <dgm:prSet presAssocID="{2BD72DAD-8DE4-DF40-9E8E-24EDF9FAEB8F}" presName="childText" presStyleLbl="revTx" presStyleIdx="1" presStyleCnt="2">
        <dgm:presLayoutVars>
          <dgm:bulletEnabled val="1"/>
        </dgm:presLayoutVars>
      </dgm:prSet>
      <dgm:spPr/>
    </dgm:pt>
  </dgm:ptLst>
  <dgm:cxnLst>
    <dgm:cxn modelId="{3BD46407-193E-724B-A497-9ED80BB02509}" type="presOf" srcId="{268E8A06-4737-E348-B972-EE170F255F15}" destId="{F916168D-6F4E-F843-A92D-916B7D1B848D}" srcOrd="0" destOrd="0" presId="urn:microsoft.com/office/officeart/2005/8/layout/vList2"/>
    <dgm:cxn modelId="{4A2BAC0B-A7C9-264F-9799-94171250A355}" srcId="{268E8A06-4737-E348-B972-EE170F255F15}" destId="{CD4B26A6-54EC-644A-99AE-15F9B49203F5}" srcOrd="1" destOrd="0" parTransId="{649D8A19-74EC-5E44-ABD7-1E2D02AF07D4}" sibTransId="{650A53C0-8EEC-6942-9E40-5803D6C7641F}"/>
    <dgm:cxn modelId="{C8DD7B12-498A-CA44-BC8F-5E05497B65D2}" srcId="{505B15AC-D55F-B94F-95C2-8BD50728059D}" destId="{268E8A06-4737-E348-B972-EE170F255F15}" srcOrd="0" destOrd="0" parTransId="{4FEE416F-9244-5D4A-B297-6D8AF37D9BA1}" sibTransId="{D52919A0-4BB0-D74A-9676-938E9785E71D}"/>
    <dgm:cxn modelId="{0FBCA930-1568-5745-892A-24C03DB7D9F7}" type="presOf" srcId="{297A21A3-278A-3B4D-BB8A-1373C128C16F}" destId="{0085D70B-D281-BE4E-810D-9F34EEB05323}" srcOrd="0" destOrd="0" presId="urn:microsoft.com/office/officeart/2005/8/layout/vList2"/>
    <dgm:cxn modelId="{8FE25138-05BB-3F40-B4E2-5D54070B9BA3}" srcId="{505B15AC-D55F-B94F-95C2-8BD50728059D}" destId="{2BD72DAD-8DE4-DF40-9E8E-24EDF9FAEB8F}" srcOrd="1" destOrd="0" parTransId="{5F3FBB4C-4C6B-7C4E-B93F-F43012B99717}" sibTransId="{34D9C922-8DBE-094A-837D-70EC9EB5158B}"/>
    <dgm:cxn modelId="{D3918E5E-723E-4F4D-B988-E0A06AD08F8E}" srcId="{2BD72DAD-8DE4-DF40-9E8E-24EDF9FAEB8F}" destId="{64A604B1-841F-6449-B521-DAD9CE6C8756}" srcOrd="2" destOrd="0" parTransId="{D92B8ED2-6D42-FB4E-9B72-8A3809FE71C6}" sibTransId="{5E581EE1-5737-DB40-84B3-8ACFE83ECC89}"/>
    <dgm:cxn modelId="{23721F6A-E6F9-FE49-B275-CA0E7CE702E5}" srcId="{268E8A06-4737-E348-B972-EE170F255F15}" destId="{4090AFD3-FE9D-8741-92B2-0D95A5E16BFC}" srcOrd="2" destOrd="0" parTransId="{EB84D2EB-BA8F-3F4D-A958-9AD7F73C835B}" sibTransId="{AF5A1FD3-F577-1D4C-9E52-1C028FE5F60D}"/>
    <dgm:cxn modelId="{A9C72670-FDB7-4745-AFA5-FFD947E622D6}" type="presOf" srcId="{4CBCA6FC-9770-734A-B42C-91BD10A6B367}" destId="{9F5B5C9A-6F91-E444-82A7-60104C8EEAC8}" srcOrd="0" destOrd="4" presId="urn:microsoft.com/office/officeart/2005/8/layout/vList2"/>
    <dgm:cxn modelId="{7FD74356-30F3-874A-AF37-5ABBDEBC0FCE}" type="presOf" srcId="{4090AFD3-FE9D-8741-92B2-0D95A5E16BFC}" destId="{9F5B5C9A-6F91-E444-82A7-60104C8EEAC8}" srcOrd="0" destOrd="2" presId="urn:microsoft.com/office/officeart/2005/8/layout/vList2"/>
    <dgm:cxn modelId="{660FB157-37DD-F94F-8E23-7FE31F1D25EE}" type="presOf" srcId="{2BD72DAD-8DE4-DF40-9E8E-24EDF9FAEB8F}" destId="{12797E67-AAFD-0945-95AE-FABECAF66FD1}" srcOrd="0" destOrd="0" presId="urn:microsoft.com/office/officeart/2005/8/layout/vList2"/>
    <dgm:cxn modelId="{70B06580-C71A-6349-8757-337185CF23DF}" srcId="{2BD72DAD-8DE4-DF40-9E8E-24EDF9FAEB8F}" destId="{6335A109-E556-AF41-9242-A431CAF4FFAF}" srcOrd="3" destOrd="0" parTransId="{BE38C914-65A5-AA41-A88D-A279E053938F}" sibTransId="{5942EFD6-954B-3E4F-AFA2-30080D67A16A}"/>
    <dgm:cxn modelId="{7E8FAE93-DC15-1E4B-9D24-E4DFDC0862D6}" srcId="{2BD72DAD-8DE4-DF40-9E8E-24EDF9FAEB8F}" destId="{C6C864D0-8EA6-9746-B0E1-71625F8082A4}" srcOrd="4" destOrd="0" parTransId="{552B6F3F-3578-7A4C-BEBA-D6919A9F866C}" sibTransId="{5A167D50-F311-B64B-8CE8-EAA1A7A0B0BE}"/>
    <dgm:cxn modelId="{8D353295-DC57-A142-A243-E11236B82BB3}" srcId="{268E8A06-4737-E348-B972-EE170F255F15}" destId="{8EA1AD46-68A6-9E40-83E2-154AA3082FB4}" srcOrd="3" destOrd="0" parTransId="{939A6171-1DDC-DC4A-9877-E8A4E1C7E96C}" sibTransId="{C8A2F878-99EA-BC41-A39A-91DE0C3CE8EB}"/>
    <dgm:cxn modelId="{A99D7199-0397-EB42-9F13-11D34DDFC708}" type="presOf" srcId="{76B15AA0-375F-7D4D-B12A-EE97946BCD09}" destId="{0085D70B-D281-BE4E-810D-9F34EEB05323}" srcOrd="0" destOrd="1" presId="urn:microsoft.com/office/officeart/2005/8/layout/vList2"/>
    <dgm:cxn modelId="{C873EA9E-13CA-FC40-876C-4A2E3C154416}" srcId="{2BD72DAD-8DE4-DF40-9E8E-24EDF9FAEB8F}" destId="{76B15AA0-375F-7D4D-B12A-EE97946BCD09}" srcOrd="1" destOrd="0" parTransId="{80B72643-B29D-9649-A88A-EE89D09C3A27}" sibTransId="{4A0461C7-4D81-0743-82A8-C8091590CFD1}"/>
    <dgm:cxn modelId="{26C768AD-1664-DE48-B03C-F66359DF51FA}" type="presOf" srcId="{64A604B1-841F-6449-B521-DAD9CE6C8756}" destId="{0085D70B-D281-BE4E-810D-9F34EEB05323}" srcOrd="0" destOrd="2" presId="urn:microsoft.com/office/officeart/2005/8/layout/vList2"/>
    <dgm:cxn modelId="{E5D9A6AF-A2F3-FD46-B5C7-900FDE69D01B}" type="presOf" srcId="{8EA1AD46-68A6-9E40-83E2-154AA3082FB4}" destId="{9F5B5C9A-6F91-E444-82A7-60104C8EEAC8}" srcOrd="0" destOrd="3" presId="urn:microsoft.com/office/officeart/2005/8/layout/vList2"/>
    <dgm:cxn modelId="{BAEEFAAF-1C56-0445-89A0-13EA38DD1259}" type="presOf" srcId="{6335A109-E556-AF41-9242-A431CAF4FFAF}" destId="{0085D70B-D281-BE4E-810D-9F34EEB05323}" srcOrd="0" destOrd="3" presId="urn:microsoft.com/office/officeart/2005/8/layout/vList2"/>
    <dgm:cxn modelId="{899D0BB6-6D2E-2C4B-8E3D-9662784EE5E9}" type="presOf" srcId="{CD4B26A6-54EC-644A-99AE-15F9B49203F5}" destId="{9F5B5C9A-6F91-E444-82A7-60104C8EEAC8}" srcOrd="0" destOrd="1" presId="urn:microsoft.com/office/officeart/2005/8/layout/vList2"/>
    <dgm:cxn modelId="{4BEDD3C3-7C43-C34E-8D21-C937A8914F1B}" type="presOf" srcId="{DADEF335-BFBB-194A-99FB-4F66E008F5D6}" destId="{9F5B5C9A-6F91-E444-82A7-60104C8EEAC8}" srcOrd="0" destOrd="5" presId="urn:microsoft.com/office/officeart/2005/8/layout/vList2"/>
    <dgm:cxn modelId="{2A0CC2C6-2C63-AF40-9BBE-9DB95266D833}" type="presOf" srcId="{3EC8050F-D3AF-5B43-9B4C-5D5FEEDE32F2}" destId="{9F5B5C9A-6F91-E444-82A7-60104C8EEAC8}" srcOrd="0" destOrd="0" presId="urn:microsoft.com/office/officeart/2005/8/layout/vList2"/>
    <dgm:cxn modelId="{A3D0B5D1-2AB3-A94C-9EEE-B4113C56F02C}" type="presOf" srcId="{C6C864D0-8EA6-9746-B0E1-71625F8082A4}" destId="{0085D70B-D281-BE4E-810D-9F34EEB05323}" srcOrd="0" destOrd="4" presId="urn:microsoft.com/office/officeart/2005/8/layout/vList2"/>
    <dgm:cxn modelId="{B405B3D9-7A2D-634F-95A8-623E33F798A7}" srcId="{268E8A06-4737-E348-B972-EE170F255F15}" destId="{DADEF335-BFBB-194A-99FB-4F66E008F5D6}" srcOrd="5" destOrd="0" parTransId="{CAA0DDC3-8957-C24F-A3C6-CA4680A12D5C}" sibTransId="{F3418201-3E20-8241-85E9-0708D5D02A40}"/>
    <dgm:cxn modelId="{1DE7CBE2-F9E7-E847-88C1-A9E52CC3275B}" srcId="{2BD72DAD-8DE4-DF40-9E8E-24EDF9FAEB8F}" destId="{297A21A3-278A-3B4D-BB8A-1373C128C16F}" srcOrd="0" destOrd="0" parTransId="{BA137985-870B-B544-892C-8AE2DD89BC3D}" sibTransId="{1F5EC4F8-6D2E-4749-88C0-5C779F340925}"/>
    <dgm:cxn modelId="{F579E5F0-98F7-C34F-864C-41501C5DA460}" srcId="{268E8A06-4737-E348-B972-EE170F255F15}" destId="{4CBCA6FC-9770-734A-B42C-91BD10A6B367}" srcOrd="4" destOrd="0" parTransId="{941E65FF-1042-3649-B0F3-878A424CD4BF}" sibTransId="{F1768AA1-2706-E644-AD20-40C3B5E1C4B4}"/>
    <dgm:cxn modelId="{EF47EFF0-49BE-894D-97C7-42654A2AB34A}" type="presOf" srcId="{E197B149-9F05-E14D-9BEF-2C371EFFAD1B}" destId="{0085D70B-D281-BE4E-810D-9F34EEB05323}" srcOrd="0" destOrd="5" presId="urn:microsoft.com/office/officeart/2005/8/layout/vList2"/>
    <dgm:cxn modelId="{4F4936FA-51EF-CE4F-B62C-2E8ACE652566}" type="presOf" srcId="{505B15AC-D55F-B94F-95C2-8BD50728059D}" destId="{794A6B99-BA18-5B48-BA95-050FF378A2C7}" srcOrd="0" destOrd="0" presId="urn:microsoft.com/office/officeart/2005/8/layout/vList2"/>
    <dgm:cxn modelId="{768880FA-29DA-6040-B040-98018E04BD28}" srcId="{268E8A06-4737-E348-B972-EE170F255F15}" destId="{3EC8050F-D3AF-5B43-9B4C-5D5FEEDE32F2}" srcOrd="0" destOrd="0" parTransId="{265313ED-48C6-E44D-8F92-DD0D04DD92E6}" sibTransId="{F2BCC2EF-3B49-2746-B869-6B04CDCA9ECE}"/>
    <dgm:cxn modelId="{95E08CFF-959F-9240-B5EF-CE4BBBF7D31F}" srcId="{2BD72DAD-8DE4-DF40-9E8E-24EDF9FAEB8F}" destId="{E197B149-9F05-E14D-9BEF-2C371EFFAD1B}" srcOrd="5" destOrd="0" parTransId="{3703CC5F-69A6-F343-A449-7B059D531C98}" sibTransId="{709D4E36-EDFA-1B4F-8195-0149C90D353A}"/>
    <dgm:cxn modelId="{FD7FD760-CE4C-914F-924A-F74153F78DB5}" type="presParOf" srcId="{794A6B99-BA18-5B48-BA95-050FF378A2C7}" destId="{F916168D-6F4E-F843-A92D-916B7D1B848D}" srcOrd="0" destOrd="0" presId="urn:microsoft.com/office/officeart/2005/8/layout/vList2"/>
    <dgm:cxn modelId="{2C5F2B7B-5840-DC4D-924D-EABC1E46867E}" type="presParOf" srcId="{794A6B99-BA18-5B48-BA95-050FF378A2C7}" destId="{9F5B5C9A-6F91-E444-82A7-60104C8EEAC8}" srcOrd="1" destOrd="0" presId="urn:microsoft.com/office/officeart/2005/8/layout/vList2"/>
    <dgm:cxn modelId="{F94CB074-7730-DD47-BD12-01F2025274BF}" type="presParOf" srcId="{794A6B99-BA18-5B48-BA95-050FF378A2C7}" destId="{12797E67-AAFD-0945-95AE-FABECAF66FD1}" srcOrd="2" destOrd="0" presId="urn:microsoft.com/office/officeart/2005/8/layout/vList2"/>
    <dgm:cxn modelId="{B97D6446-0DAD-6D40-871B-EC2904604A0E}" type="presParOf" srcId="{794A6B99-BA18-5B48-BA95-050FF378A2C7}" destId="{0085D70B-D281-BE4E-810D-9F34EEB05323}"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03DE02-4097-DB4B-9C46-7AF0E2E4C99C}" type="doc">
      <dgm:prSet loTypeId="urn:microsoft.com/office/officeart/2005/8/layout/cycle3" loCatId="" qsTypeId="urn:microsoft.com/office/officeart/2005/8/quickstyle/simple1" qsCatId="simple" csTypeId="urn:microsoft.com/office/officeart/2005/8/colors/accent1_2" csCatId="accent1" phldr="1"/>
      <dgm:spPr/>
      <dgm:t>
        <a:bodyPr/>
        <a:lstStyle/>
        <a:p>
          <a:endParaRPr lang="es-MX"/>
        </a:p>
      </dgm:t>
    </dgm:pt>
    <dgm:pt modelId="{BF6ACF02-0AAA-2E48-9A38-F0749B8A6854}">
      <dgm:prSet phldrT="[Texto]"/>
      <dgm:spPr/>
      <dgm:t>
        <a:bodyPr/>
        <a:lstStyle/>
        <a:p>
          <a:r>
            <a:rPr lang="es-MX" dirty="0"/>
            <a:t>Atención</a:t>
          </a:r>
        </a:p>
      </dgm:t>
    </dgm:pt>
    <dgm:pt modelId="{FE6196F0-DB95-EC49-A5D0-129F7261EBC3}" type="parTrans" cxnId="{D1BF0CD4-8654-564E-9DC3-7DE8B3B3AE3E}">
      <dgm:prSet/>
      <dgm:spPr/>
      <dgm:t>
        <a:bodyPr/>
        <a:lstStyle/>
        <a:p>
          <a:endParaRPr lang="es-MX"/>
        </a:p>
      </dgm:t>
    </dgm:pt>
    <dgm:pt modelId="{0675430B-3079-9F43-B8DA-3855FC9016FB}" type="sibTrans" cxnId="{D1BF0CD4-8654-564E-9DC3-7DE8B3B3AE3E}">
      <dgm:prSet/>
      <dgm:spPr/>
      <dgm:t>
        <a:bodyPr/>
        <a:lstStyle/>
        <a:p>
          <a:endParaRPr lang="es-MX"/>
        </a:p>
      </dgm:t>
    </dgm:pt>
    <dgm:pt modelId="{DDE9AF6F-0E53-AE44-965F-25FF6B8AA920}">
      <dgm:prSet phldrT="[Texto]"/>
      <dgm:spPr/>
      <dgm:t>
        <a:bodyPr/>
        <a:lstStyle/>
        <a:p>
          <a:r>
            <a:rPr lang="es-MX" dirty="0"/>
            <a:t>Involucramiento cognitivo activo</a:t>
          </a:r>
        </a:p>
      </dgm:t>
    </dgm:pt>
    <dgm:pt modelId="{CE146BC0-014C-3942-8771-E6ECF2827075}" type="parTrans" cxnId="{74F04802-3FA1-D141-91CD-0094E04501BA}">
      <dgm:prSet/>
      <dgm:spPr/>
      <dgm:t>
        <a:bodyPr/>
        <a:lstStyle/>
        <a:p>
          <a:endParaRPr lang="es-MX"/>
        </a:p>
      </dgm:t>
    </dgm:pt>
    <dgm:pt modelId="{9AE71BC9-91BB-F448-B61B-E50E8554875B}" type="sibTrans" cxnId="{74F04802-3FA1-D141-91CD-0094E04501BA}">
      <dgm:prSet/>
      <dgm:spPr/>
      <dgm:t>
        <a:bodyPr/>
        <a:lstStyle/>
        <a:p>
          <a:endParaRPr lang="es-MX"/>
        </a:p>
      </dgm:t>
    </dgm:pt>
    <dgm:pt modelId="{B3CA6589-A38C-7244-A0B5-B956A7C754C8}">
      <dgm:prSet phldrT="[Texto]"/>
      <dgm:spPr/>
      <dgm:t>
        <a:bodyPr/>
        <a:lstStyle/>
        <a:p>
          <a:r>
            <a:rPr lang="es-MX" dirty="0"/>
            <a:t>Realimentación</a:t>
          </a:r>
        </a:p>
      </dgm:t>
    </dgm:pt>
    <dgm:pt modelId="{C343503D-C188-F741-9800-CA531233D463}" type="parTrans" cxnId="{063B5B40-661F-C24A-87EA-5D1D1EC2FC2C}">
      <dgm:prSet/>
      <dgm:spPr/>
      <dgm:t>
        <a:bodyPr/>
        <a:lstStyle/>
        <a:p>
          <a:endParaRPr lang="es-MX"/>
        </a:p>
      </dgm:t>
    </dgm:pt>
    <dgm:pt modelId="{D4214E81-1B85-0E43-BAC4-1259DEA39A43}" type="sibTrans" cxnId="{063B5B40-661F-C24A-87EA-5D1D1EC2FC2C}">
      <dgm:prSet/>
      <dgm:spPr/>
      <dgm:t>
        <a:bodyPr/>
        <a:lstStyle/>
        <a:p>
          <a:endParaRPr lang="es-MX"/>
        </a:p>
      </dgm:t>
    </dgm:pt>
    <dgm:pt modelId="{C0FBA667-330A-1440-B4F4-0F4A21CE266E}">
      <dgm:prSet phldrT="[Texto]"/>
      <dgm:spPr/>
      <dgm:t>
        <a:bodyPr/>
        <a:lstStyle/>
        <a:p>
          <a:r>
            <a:rPr lang="es-MX" dirty="0"/>
            <a:t>Consolidación</a:t>
          </a:r>
        </a:p>
      </dgm:t>
    </dgm:pt>
    <dgm:pt modelId="{CEE73700-CBA5-2E49-81A3-6EBFFFF31EF0}" type="parTrans" cxnId="{C997616B-6A8B-BA42-9E42-4AC43366F639}">
      <dgm:prSet/>
      <dgm:spPr/>
      <dgm:t>
        <a:bodyPr/>
        <a:lstStyle/>
        <a:p>
          <a:endParaRPr lang="es-MX"/>
        </a:p>
      </dgm:t>
    </dgm:pt>
    <dgm:pt modelId="{B4C000DF-F2F2-D948-A792-D74D7CF2C97C}" type="sibTrans" cxnId="{C997616B-6A8B-BA42-9E42-4AC43366F639}">
      <dgm:prSet/>
      <dgm:spPr/>
      <dgm:t>
        <a:bodyPr/>
        <a:lstStyle/>
        <a:p>
          <a:endParaRPr lang="es-MX"/>
        </a:p>
      </dgm:t>
    </dgm:pt>
    <dgm:pt modelId="{613D491F-FFC0-664F-86E0-1C7A40839075}" type="pres">
      <dgm:prSet presAssocID="{2A03DE02-4097-DB4B-9C46-7AF0E2E4C99C}" presName="Name0" presStyleCnt="0">
        <dgm:presLayoutVars>
          <dgm:dir/>
          <dgm:resizeHandles val="exact"/>
        </dgm:presLayoutVars>
      </dgm:prSet>
      <dgm:spPr/>
    </dgm:pt>
    <dgm:pt modelId="{7554B7BC-565F-3A47-8342-12D5923538FA}" type="pres">
      <dgm:prSet presAssocID="{2A03DE02-4097-DB4B-9C46-7AF0E2E4C99C}" presName="cycle" presStyleCnt="0"/>
      <dgm:spPr/>
    </dgm:pt>
    <dgm:pt modelId="{42F585E5-F20D-6940-8A93-75D96B133398}" type="pres">
      <dgm:prSet presAssocID="{BF6ACF02-0AAA-2E48-9A38-F0749B8A6854}" presName="nodeFirstNode" presStyleLbl="node1" presStyleIdx="0" presStyleCnt="4">
        <dgm:presLayoutVars>
          <dgm:bulletEnabled val="1"/>
        </dgm:presLayoutVars>
      </dgm:prSet>
      <dgm:spPr/>
    </dgm:pt>
    <dgm:pt modelId="{763253C9-B57F-1946-971D-A16CA2207F90}" type="pres">
      <dgm:prSet presAssocID="{0675430B-3079-9F43-B8DA-3855FC9016FB}" presName="sibTransFirstNode" presStyleLbl="bgShp" presStyleIdx="0" presStyleCnt="1"/>
      <dgm:spPr/>
    </dgm:pt>
    <dgm:pt modelId="{57C5626E-F322-E445-930C-CB0D69C0B867}" type="pres">
      <dgm:prSet presAssocID="{DDE9AF6F-0E53-AE44-965F-25FF6B8AA920}" presName="nodeFollowingNodes" presStyleLbl="node1" presStyleIdx="1" presStyleCnt="4">
        <dgm:presLayoutVars>
          <dgm:bulletEnabled val="1"/>
        </dgm:presLayoutVars>
      </dgm:prSet>
      <dgm:spPr/>
    </dgm:pt>
    <dgm:pt modelId="{943F6A9A-A84A-A640-8128-2B3AE0AD8F49}" type="pres">
      <dgm:prSet presAssocID="{B3CA6589-A38C-7244-A0B5-B956A7C754C8}" presName="nodeFollowingNodes" presStyleLbl="node1" presStyleIdx="2" presStyleCnt="4">
        <dgm:presLayoutVars>
          <dgm:bulletEnabled val="1"/>
        </dgm:presLayoutVars>
      </dgm:prSet>
      <dgm:spPr/>
    </dgm:pt>
    <dgm:pt modelId="{C61F5136-37F3-EE4D-A29E-32208A8F97CD}" type="pres">
      <dgm:prSet presAssocID="{C0FBA667-330A-1440-B4F4-0F4A21CE266E}" presName="nodeFollowingNodes" presStyleLbl="node1" presStyleIdx="3" presStyleCnt="4">
        <dgm:presLayoutVars>
          <dgm:bulletEnabled val="1"/>
        </dgm:presLayoutVars>
      </dgm:prSet>
      <dgm:spPr/>
    </dgm:pt>
  </dgm:ptLst>
  <dgm:cxnLst>
    <dgm:cxn modelId="{74F04802-3FA1-D141-91CD-0094E04501BA}" srcId="{2A03DE02-4097-DB4B-9C46-7AF0E2E4C99C}" destId="{DDE9AF6F-0E53-AE44-965F-25FF6B8AA920}" srcOrd="1" destOrd="0" parTransId="{CE146BC0-014C-3942-8771-E6ECF2827075}" sibTransId="{9AE71BC9-91BB-F448-B61B-E50E8554875B}"/>
    <dgm:cxn modelId="{ECF5200D-F4C3-1146-AFA9-40712D3CD5A7}" type="presOf" srcId="{C0FBA667-330A-1440-B4F4-0F4A21CE266E}" destId="{C61F5136-37F3-EE4D-A29E-32208A8F97CD}" srcOrd="0" destOrd="0" presId="urn:microsoft.com/office/officeart/2005/8/layout/cycle3"/>
    <dgm:cxn modelId="{063B5B40-661F-C24A-87EA-5D1D1EC2FC2C}" srcId="{2A03DE02-4097-DB4B-9C46-7AF0E2E4C99C}" destId="{B3CA6589-A38C-7244-A0B5-B956A7C754C8}" srcOrd="2" destOrd="0" parTransId="{C343503D-C188-F741-9800-CA531233D463}" sibTransId="{D4214E81-1B85-0E43-BAC4-1259DEA39A43}"/>
    <dgm:cxn modelId="{C997616B-6A8B-BA42-9E42-4AC43366F639}" srcId="{2A03DE02-4097-DB4B-9C46-7AF0E2E4C99C}" destId="{C0FBA667-330A-1440-B4F4-0F4A21CE266E}" srcOrd="3" destOrd="0" parTransId="{CEE73700-CBA5-2E49-81A3-6EBFFFF31EF0}" sibTransId="{B4C000DF-F2F2-D948-A792-D74D7CF2C97C}"/>
    <dgm:cxn modelId="{E52F6C82-FE46-A049-9D4F-A84483F83B48}" type="presOf" srcId="{2A03DE02-4097-DB4B-9C46-7AF0E2E4C99C}" destId="{613D491F-FFC0-664F-86E0-1C7A40839075}" srcOrd="0" destOrd="0" presId="urn:microsoft.com/office/officeart/2005/8/layout/cycle3"/>
    <dgm:cxn modelId="{C81A8387-4FED-3349-9BD4-F7197E756156}" type="presOf" srcId="{DDE9AF6F-0E53-AE44-965F-25FF6B8AA920}" destId="{57C5626E-F322-E445-930C-CB0D69C0B867}" srcOrd="0" destOrd="0" presId="urn:microsoft.com/office/officeart/2005/8/layout/cycle3"/>
    <dgm:cxn modelId="{29C0509A-56D9-6B40-AF85-1EFEE56A361D}" type="presOf" srcId="{0675430B-3079-9F43-B8DA-3855FC9016FB}" destId="{763253C9-B57F-1946-971D-A16CA2207F90}" srcOrd="0" destOrd="0" presId="urn:microsoft.com/office/officeart/2005/8/layout/cycle3"/>
    <dgm:cxn modelId="{10E1D5BA-2564-8142-B1F4-106DACF994EE}" type="presOf" srcId="{B3CA6589-A38C-7244-A0B5-B956A7C754C8}" destId="{943F6A9A-A84A-A640-8128-2B3AE0AD8F49}" srcOrd="0" destOrd="0" presId="urn:microsoft.com/office/officeart/2005/8/layout/cycle3"/>
    <dgm:cxn modelId="{D1BF0CD4-8654-564E-9DC3-7DE8B3B3AE3E}" srcId="{2A03DE02-4097-DB4B-9C46-7AF0E2E4C99C}" destId="{BF6ACF02-0AAA-2E48-9A38-F0749B8A6854}" srcOrd="0" destOrd="0" parTransId="{FE6196F0-DB95-EC49-A5D0-129F7261EBC3}" sibTransId="{0675430B-3079-9F43-B8DA-3855FC9016FB}"/>
    <dgm:cxn modelId="{775636F9-998C-3A45-84AA-564256912F6A}" type="presOf" srcId="{BF6ACF02-0AAA-2E48-9A38-F0749B8A6854}" destId="{42F585E5-F20D-6940-8A93-75D96B133398}" srcOrd="0" destOrd="0" presId="urn:microsoft.com/office/officeart/2005/8/layout/cycle3"/>
    <dgm:cxn modelId="{02472D9B-26BC-F34C-A4DF-58EBAD7A5362}" type="presParOf" srcId="{613D491F-FFC0-664F-86E0-1C7A40839075}" destId="{7554B7BC-565F-3A47-8342-12D5923538FA}" srcOrd="0" destOrd="0" presId="urn:microsoft.com/office/officeart/2005/8/layout/cycle3"/>
    <dgm:cxn modelId="{CFD6B566-AE83-7345-AEA4-82BAE688B0C5}" type="presParOf" srcId="{7554B7BC-565F-3A47-8342-12D5923538FA}" destId="{42F585E5-F20D-6940-8A93-75D96B133398}" srcOrd="0" destOrd="0" presId="urn:microsoft.com/office/officeart/2005/8/layout/cycle3"/>
    <dgm:cxn modelId="{105C8C46-E2F1-5C4C-B8A2-3301B10E2977}" type="presParOf" srcId="{7554B7BC-565F-3A47-8342-12D5923538FA}" destId="{763253C9-B57F-1946-971D-A16CA2207F90}" srcOrd="1" destOrd="0" presId="urn:microsoft.com/office/officeart/2005/8/layout/cycle3"/>
    <dgm:cxn modelId="{C048C475-6DC7-FE41-B357-D8AAC87D007A}" type="presParOf" srcId="{7554B7BC-565F-3A47-8342-12D5923538FA}" destId="{57C5626E-F322-E445-930C-CB0D69C0B867}" srcOrd="2" destOrd="0" presId="urn:microsoft.com/office/officeart/2005/8/layout/cycle3"/>
    <dgm:cxn modelId="{69C3571F-DCB5-7644-90E8-2F7854F34D69}" type="presParOf" srcId="{7554B7BC-565F-3A47-8342-12D5923538FA}" destId="{943F6A9A-A84A-A640-8128-2B3AE0AD8F49}" srcOrd="3" destOrd="0" presId="urn:microsoft.com/office/officeart/2005/8/layout/cycle3"/>
    <dgm:cxn modelId="{3897A688-12EA-C748-B944-219AE850AA80}" type="presParOf" srcId="{7554B7BC-565F-3A47-8342-12D5923538FA}" destId="{C61F5136-37F3-EE4D-A29E-32208A8F97CD}" srcOrd="4"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A03DE02-4097-DB4B-9C46-7AF0E2E4C99C}" type="doc">
      <dgm:prSet loTypeId="urn:microsoft.com/office/officeart/2005/8/layout/cycle3" loCatId="" qsTypeId="urn:microsoft.com/office/officeart/2005/8/quickstyle/simple1" qsCatId="simple" csTypeId="urn:microsoft.com/office/officeart/2005/8/colors/accent1_2" csCatId="accent1" phldr="1"/>
      <dgm:spPr/>
      <dgm:t>
        <a:bodyPr/>
        <a:lstStyle/>
        <a:p>
          <a:endParaRPr lang="es-MX"/>
        </a:p>
      </dgm:t>
    </dgm:pt>
    <dgm:pt modelId="{BF6ACF02-0AAA-2E48-9A38-F0749B8A6854}">
      <dgm:prSet phldrT="[Texto]">
        <dgm:style>
          <a:lnRef idx="2">
            <a:schemeClr val="accent5">
              <a:shade val="15000"/>
            </a:schemeClr>
          </a:lnRef>
          <a:fillRef idx="1">
            <a:schemeClr val="accent5"/>
          </a:fillRef>
          <a:effectRef idx="0">
            <a:schemeClr val="accent5"/>
          </a:effectRef>
          <a:fontRef idx="minor">
            <a:schemeClr val="lt1"/>
          </a:fontRef>
        </dgm:style>
      </dgm:prSet>
      <dgm:spPr/>
      <dgm:t>
        <a:bodyPr/>
        <a:lstStyle/>
        <a:p>
          <a:r>
            <a:rPr lang="es-MX" dirty="0"/>
            <a:t>Atención</a:t>
          </a:r>
        </a:p>
      </dgm:t>
    </dgm:pt>
    <dgm:pt modelId="{FE6196F0-DB95-EC49-A5D0-129F7261EBC3}" type="parTrans" cxnId="{D1BF0CD4-8654-564E-9DC3-7DE8B3B3AE3E}">
      <dgm:prSet/>
      <dgm:spPr/>
      <dgm:t>
        <a:bodyPr/>
        <a:lstStyle/>
        <a:p>
          <a:endParaRPr lang="es-MX"/>
        </a:p>
      </dgm:t>
    </dgm:pt>
    <dgm:pt modelId="{0675430B-3079-9F43-B8DA-3855FC9016FB}" type="sibTrans" cxnId="{D1BF0CD4-8654-564E-9DC3-7DE8B3B3AE3E}">
      <dgm:prSet/>
      <dgm:spPr/>
      <dgm:t>
        <a:bodyPr/>
        <a:lstStyle/>
        <a:p>
          <a:endParaRPr lang="es-MX"/>
        </a:p>
      </dgm:t>
    </dgm:pt>
    <dgm:pt modelId="{DDE9AF6F-0E53-AE44-965F-25FF6B8AA920}">
      <dgm:prSet phldrT="[Texto]"/>
      <dgm:spPr/>
      <dgm:t>
        <a:bodyPr/>
        <a:lstStyle/>
        <a:p>
          <a:r>
            <a:rPr lang="es-MX" dirty="0"/>
            <a:t>Involucramiento cognitivo activo</a:t>
          </a:r>
        </a:p>
      </dgm:t>
    </dgm:pt>
    <dgm:pt modelId="{CE146BC0-014C-3942-8771-E6ECF2827075}" type="parTrans" cxnId="{74F04802-3FA1-D141-91CD-0094E04501BA}">
      <dgm:prSet/>
      <dgm:spPr/>
      <dgm:t>
        <a:bodyPr/>
        <a:lstStyle/>
        <a:p>
          <a:endParaRPr lang="es-MX"/>
        </a:p>
      </dgm:t>
    </dgm:pt>
    <dgm:pt modelId="{9AE71BC9-91BB-F448-B61B-E50E8554875B}" type="sibTrans" cxnId="{74F04802-3FA1-D141-91CD-0094E04501BA}">
      <dgm:prSet/>
      <dgm:spPr/>
      <dgm:t>
        <a:bodyPr/>
        <a:lstStyle/>
        <a:p>
          <a:endParaRPr lang="es-MX"/>
        </a:p>
      </dgm:t>
    </dgm:pt>
    <dgm:pt modelId="{B3CA6589-A38C-7244-A0B5-B956A7C754C8}">
      <dgm:prSet phldrT="[Texto]"/>
      <dgm:spPr/>
      <dgm:t>
        <a:bodyPr/>
        <a:lstStyle/>
        <a:p>
          <a:r>
            <a:rPr lang="es-MX" dirty="0"/>
            <a:t>Realimentación</a:t>
          </a:r>
        </a:p>
      </dgm:t>
    </dgm:pt>
    <dgm:pt modelId="{C343503D-C188-F741-9800-CA531233D463}" type="parTrans" cxnId="{063B5B40-661F-C24A-87EA-5D1D1EC2FC2C}">
      <dgm:prSet/>
      <dgm:spPr/>
      <dgm:t>
        <a:bodyPr/>
        <a:lstStyle/>
        <a:p>
          <a:endParaRPr lang="es-MX"/>
        </a:p>
      </dgm:t>
    </dgm:pt>
    <dgm:pt modelId="{D4214E81-1B85-0E43-BAC4-1259DEA39A43}" type="sibTrans" cxnId="{063B5B40-661F-C24A-87EA-5D1D1EC2FC2C}">
      <dgm:prSet/>
      <dgm:spPr/>
      <dgm:t>
        <a:bodyPr/>
        <a:lstStyle/>
        <a:p>
          <a:endParaRPr lang="es-MX"/>
        </a:p>
      </dgm:t>
    </dgm:pt>
    <dgm:pt modelId="{C0FBA667-330A-1440-B4F4-0F4A21CE266E}">
      <dgm:prSet phldrT="[Texto]"/>
      <dgm:spPr/>
      <dgm:t>
        <a:bodyPr/>
        <a:lstStyle/>
        <a:p>
          <a:r>
            <a:rPr lang="es-MX" dirty="0"/>
            <a:t>Consolidación</a:t>
          </a:r>
        </a:p>
      </dgm:t>
    </dgm:pt>
    <dgm:pt modelId="{CEE73700-CBA5-2E49-81A3-6EBFFFF31EF0}" type="parTrans" cxnId="{C997616B-6A8B-BA42-9E42-4AC43366F639}">
      <dgm:prSet/>
      <dgm:spPr/>
      <dgm:t>
        <a:bodyPr/>
        <a:lstStyle/>
        <a:p>
          <a:endParaRPr lang="es-MX"/>
        </a:p>
      </dgm:t>
    </dgm:pt>
    <dgm:pt modelId="{B4C000DF-F2F2-D948-A792-D74D7CF2C97C}" type="sibTrans" cxnId="{C997616B-6A8B-BA42-9E42-4AC43366F639}">
      <dgm:prSet/>
      <dgm:spPr/>
      <dgm:t>
        <a:bodyPr/>
        <a:lstStyle/>
        <a:p>
          <a:endParaRPr lang="es-MX"/>
        </a:p>
      </dgm:t>
    </dgm:pt>
    <dgm:pt modelId="{613D491F-FFC0-664F-86E0-1C7A40839075}" type="pres">
      <dgm:prSet presAssocID="{2A03DE02-4097-DB4B-9C46-7AF0E2E4C99C}" presName="Name0" presStyleCnt="0">
        <dgm:presLayoutVars>
          <dgm:dir/>
          <dgm:resizeHandles val="exact"/>
        </dgm:presLayoutVars>
      </dgm:prSet>
      <dgm:spPr/>
    </dgm:pt>
    <dgm:pt modelId="{7554B7BC-565F-3A47-8342-12D5923538FA}" type="pres">
      <dgm:prSet presAssocID="{2A03DE02-4097-DB4B-9C46-7AF0E2E4C99C}" presName="cycle" presStyleCnt="0"/>
      <dgm:spPr/>
    </dgm:pt>
    <dgm:pt modelId="{42F585E5-F20D-6940-8A93-75D96B133398}" type="pres">
      <dgm:prSet presAssocID="{BF6ACF02-0AAA-2E48-9A38-F0749B8A6854}" presName="nodeFirstNode" presStyleLbl="node1" presStyleIdx="0" presStyleCnt="4">
        <dgm:presLayoutVars>
          <dgm:bulletEnabled val="1"/>
        </dgm:presLayoutVars>
      </dgm:prSet>
      <dgm:spPr/>
    </dgm:pt>
    <dgm:pt modelId="{763253C9-B57F-1946-971D-A16CA2207F90}" type="pres">
      <dgm:prSet presAssocID="{0675430B-3079-9F43-B8DA-3855FC9016FB}" presName="sibTransFirstNode" presStyleLbl="bgShp" presStyleIdx="0" presStyleCnt="1"/>
      <dgm:spPr/>
    </dgm:pt>
    <dgm:pt modelId="{57C5626E-F322-E445-930C-CB0D69C0B867}" type="pres">
      <dgm:prSet presAssocID="{DDE9AF6F-0E53-AE44-965F-25FF6B8AA920}" presName="nodeFollowingNodes" presStyleLbl="node1" presStyleIdx="1" presStyleCnt="4">
        <dgm:presLayoutVars>
          <dgm:bulletEnabled val="1"/>
        </dgm:presLayoutVars>
      </dgm:prSet>
      <dgm:spPr/>
    </dgm:pt>
    <dgm:pt modelId="{943F6A9A-A84A-A640-8128-2B3AE0AD8F49}" type="pres">
      <dgm:prSet presAssocID="{B3CA6589-A38C-7244-A0B5-B956A7C754C8}" presName="nodeFollowingNodes" presStyleLbl="node1" presStyleIdx="2" presStyleCnt="4">
        <dgm:presLayoutVars>
          <dgm:bulletEnabled val="1"/>
        </dgm:presLayoutVars>
      </dgm:prSet>
      <dgm:spPr/>
    </dgm:pt>
    <dgm:pt modelId="{C61F5136-37F3-EE4D-A29E-32208A8F97CD}" type="pres">
      <dgm:prSet presAssocID="{C0FBA667-330A-1440-B4F4-0F4A21CE266E}" presName="nodeFollowingNodes" presStyleLbl="node1" presStyleIdx="3" presStyleCnt="4">
        <dgm:presLayoutVars>
          <dgm:bulletEnabled val="1"/>
        </dgm:presLayoutVars>
      </dgm:prSet>
      <dgm:spPr/>
    </dgm:pt>
  </dgm:ptLst>
  <dgm:cxnLst>
    <dgm:cxn modelId="{74F04802-3FA1-D141-91CD-0094E04501BA}" srcId="{2A03DE02-4097-DB4B-9C46-7AF0E2E4C99C}" destId="{DDE9AF6F-0E53-AE44-965F-25FF6B8AA920}" srcOrd="1" destOrd="0" parTransId="{CE146BC0-014C-3942-8771-E6ECF2827075}" sibTransId="{9AE71BC9-91BB-F448-B61B-E50E8554875B}"/>
    <dgm:cxn modelId="{ECF5200D-F4C3-1146-AFA9-40712D3CD5A7}" type="presOf" srcId="{C0FBA667-330A-1440-B4F4-0F4A21CE266E}" destId="{C61F5136-37F3-EE4D-A29E-32208A8F97CD}" srcOrd="0" destOrd="0" presId="urn:microsoft.com/office/officeart/2005/8/layout/cycle3"/>
    <dgm:cxn modelId="{063B5B40-661F-C24A-87EA-5D1D1EC2FC2C}" srcId="{2A03DE02-4097-DB4B-9C46-7AF0E2E4C99C}" destId="{B3CA6589-A38C-7244-A0B5-B956A7C754C8}" srcOrd="2" destOrd="0" parTransId="{C343503D-C188-F741-9800-CA531233D463}" sibTransId="{D4214E81-1B85-0E43-BAC4-1259DEA39A43}"/>
    <dgm:cxn modelId="{C997616B-6A8B-BA42-9E42-4AC43366F639}" srcId="{2A03DE02-4097-DB4B-9C46-7AF0E2E4C99C}" destId="{C0FBA667-330A-1440-B4F4-0F4A21CE266E}" srcOrd="3" destOrd="0" parTransId="{CEE73700-CBA5-2E49-81A3-6EBFFFF31EF0}" sibTransId="{B4C000DF-F2F2-D948-A792-D74D7CF2C97C}"/>
    <dgm:cxn modelId="{E52F6C82-FE46-A049-9D4F-A84483F83B48}" type="presOf" srcId="{2A03DE02-4097-DB4B-9C46-7AF0E2E4C99C}" destId="{613D491F-FFC0-664F-86E0-1C7A40839075}" srcOrd="0" destOrd="0" presId="urn:microsoft.com/office/officeart/2005/8/layout/cycle3"/>
    <dgm:cxn modelId="{C81A8387-4FED-3349-9BD4-F7197E756156}" type="presOf" srcId="{DDE9AF6F-0E53-AE44-965F-25FF6B8AA920}" destId="{57C5626E-F322-E445-930C-CB0D69C0B867}" srcOrd="0" destOrd="0" presId="urn:microsoft.com/office/officeart/2005/8/layout/cycle3"/>
    <dgm:cxn modelId="{29C0509A-56D9-6B40-AF85-1EFEE56A361D}" type="presOf" srcId="{0675430B-3079-9F43-B8DA-3855FC9016FB}" destId="{763253C9-B57F-1946-971D-A16CA2207F90}" srcOrd="0" destOrd="0" presId="urn:microsoft.com/office/officeart/2005/8/layout/cycle3"/>
    <dgm:cxn modelId="{10E1D5BA-2564-8142-B1F4-106DACF994EE}" type="presOf" srcId="{B3CA6589-A38C-7244-A0B5-B956A7C754C8}" destId="{943F6A9A-A84A-A640-8128-2B3AE0AD8F49}" srcOrd="0" destOrd="0" presId="urn:microsoft.com/office/officeart/2005/8/layout/cycle3"/>
    <dgm:cxn modelId="{D1BF0CD4-8654-564E-9DC3-7DE8B3B3AE3E}" srcId="{2A03DE02-4097-DB4B-9C46-7AF0E2E4C99C}" destId="{BF6ACF02-0AAA-2E48-9A38-F0749B8A6854}" srcOrd="0" destOrd="0" parTransId="{FE6196F0-DB95-EC49-A5D0-129F7261EBC3}" sibTransId="{0675430B-3079-9F43-B8DA-3855FC9016FB}"/>
    <dgm:cxn modelId="{775636F9-998C-3A45-84AA-564256912F6A}" type="presOf" srcId="{BF6ACF02-0AAA-2E48-9A38-F0749B8A6854}" destId="{42F585E5-F20D-6940-8A93-75D96B133398}" srcOrd="0" destOrd="0" presId="urn:microsoft.com/office/officeart/2005/8/layout/cycle3"/>
    <dgm:cxn modelId="{02472D9B-26BC-F34C-A4DF-58EBAD7A5362}" type="presParOf" srcId="{613D491F-FFC0-664F-86E0-1C7A40839075}" destId="{7554B7BC-565F-3A47-8342-12D5923538FA}" srcOrd="0" destOrd="0" presId="urn:microsoft.com/office/officeart/2005/8/layout/cycle3"/>
    <dgm:cxn modelId="{CFD6B566-AE83-7345-AEA4-82BAE688B0C5}" type="presParOf" srcId="{7554B7BC-565F-3A47-8342-12D5923538FA}" destId="{42F585E5-F20D-6940-8A93-75D96B133398}" srcOrd="0" destOrd="0" presId="urn:microsoft.com/office/officeart/2005/8/layout/cycle3"/>
    <dgm:cxn modelId="{105C8C46-E2F1-5C4C-B8A2-3301B10E2977}" type="presParOf" srcId="{7554B7BC-565F-3A47-8342-12D5923538FA}" destId="{763253C9-B57F-1946-971D-A16CA2207F90}" srcOrd="1" destOrd="0" presId="urn:microsoft.com/office/officeart/2005/8/layout/cycle3"/>
    <dgm:cxn modelId="{C048C475-6DC7-FE41-B357-D8AAC87D007A}" type="presParOf" srcId="{7554B7BC-565F-3A47-8342-12D5923538FA}" destId="{57C5626E-F322-E445-930C-CB0D69C0B867}" srcOrd="2" destOrd="0" presId="urn:microsoft.com/office/officeart/2005/8/layout/cycle3"/>
    <dgm:cxn modelId="{69C3571F-DCB5-7644-90E8-2F7854F34D69}" type="presParOf" srcId="{7554B7BC-565F-3A47-8342-12D5923538FA}" destId="{943F6A9A-A84A-A640-8128-2B3AE0AD8F49}" srcOrd="3" destOrd="0" presId="urn:microsoft.com/office/officeart/2005/8/layout/cycle3"/>
    <dgm:cxn modelId="{3897A688-12EA-C748-B944-219AE850AA80}" type="presParOf" srcId="{7554B7BC-565F-3A47-8342-12D5923538FA}" destId="{C61F5136-37F3-EE4D-A29E-32208A8F97CD}" srcOrd="4"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A03DE02-4097-DB4B-9C46-7AF0E2E4C99C}" type="doc">
      <dgm:prSet loTypeId="urn:microsoft.com/office/officeart/2005/8/layout/cycle3" loCatId="" qsTypeId="urn:microsoft.com/office/officeart/2005/8/quickstyle/simple1" qsCatId="simple" csTypeId="urn:microsoft.com/office/officeart/2005/8/colors/accent1_2" csCatId="accent1" phldr="1"/>
      <dgm:spPr/>
      <dgm:t>
        <a:bodyPr/>
        <a:lstStyle/>
        <a:p>
          <a:endParaRPr lang="es-MX"/>
        </a:p>
      </dgm:t>
    </dgm:pt>
    <dgm:pt modelId="{BF6ACF02-0AAA-2E48-9A38-F0749B8A6854}">
      <dgm:prSet phldrT="[Texto]"/>
      <dgm:spPr/>
      <dgm:t>
        <a:bodyPr/>
        <a:lstStyle/>
        <a:p>
          <a:r>
            <a:rPr lang="es-MX" dirty="0"/>
            <a:t>Atención</a:t>
          </a:r>
        </a:p>
      </dgm:t>
    </dgm:pt>
    <dgm:pt modelId="{FE6196F0-DB95-EC49-A5D0-129F7261EBC3}" type="parTrans" cxnId="{D1BF0CD4-8654-564E-9DC3-7DE8B3B3AE3E}">
      <dgm:prSet/>
      <dgm:spPr/>
      <dgm:t>
        <a:bodyPr/>
        <a:lstStyle/>
        <a:p>
          <a:endParaRPr lang="es-MX"/>
        </a:p>
      </dgm:t>
    </dgm:pt>
    <dgm:pt modelId="{0675430B-3079-9F43-B8DA-3855FC9016FB}" type="sibTrans" cxnId="{D1BF0CD4-8654-564E-9DC3-7DE8B3B3AE3E}">
      <dgm:prSet/>
      <dgm:spPr/>
      <dgm:t>
        <a:bodyPr/>
        <a:lstStyle/>
        <a:p>
          <a:endParaRPr lang="es-MX"/>
        </a:p>
      </dgm:t>
    </dgm:pt>
    <dgm:pt modelId="{DDE9AF6F-0E53-AE44-965F-25FF6B8AA920}">
      <dgm:prSet phldrT="[Texto]">
        <dgm:style>
          <a:lnRef idx="2">
            <a:schemeClr val="accent5">
              <a:shade val="15000"/>
            </a:schemeClr>
          </a:lnRef>
          <a:fillRef idx="1">
            <a:schemeClr val="accent5"/>
          </a:fillRef>
          <a:effectRef idx="0">
            <a:schemeClr val="accent5"/>
          </a:effectRef>
          <a:fontRef idx="minor">
            <a:schemeClr val="lt1"/>
          </a:fontRef>
        </dgm:style>
      </dgm:prSet>
      <dgm:spPr/>
      <dgm:t>
        <a:bodyPr/>
        <a:lstStyle/>
        <a:p>
          <a:r>
            <a:rPr lang="es-MX" dirty="0"/>
            <a:t>Involucramiento cognitivo activo</a:t>
          </a:r>
        </a:p>
      </dgm:t>
    </dgm:pt>
    <dgm:pt modelId="{CE146BC0-014C-3942-8771-E6ECF2827075}" type="parTrans" cxnId="{74F04802-3FA1-D141-91CD-0094E04501BA}">
      <dgm:prSet/>
      <dgm:spPr/>
      <dgm:t>
        <a:bodyPr/>
        <a:lstStyle/>
        <a:p>
          <a:endParaRPr lang="es-MX"/>
        </a:p>
      </dgm:t>
    </dgm:pt>
    <dgm:pt modelId="{9AE71BC9-91BB-F448-B61B-E50E8554875B}" type="sibTrans" cxnId="{74F04802-3FA1-D141-91CD-0094E04501BA}">
      <dgm:prSet/>
      <dgm:spPr/>
      <dgm:t>
        <a:bodyPr/>
        <a:lstStyle/>
        <a:p>
          <a:endParaRPr lang="es-MX"/>
        </a:p>
      </dgm:t>
    </dgm:pt>
    <dgm:pt modelId="{B3CA6589-A38C-7244-A0B5-B956A7C754C8}">
      <dgm:prSet phldrT="[Texto]"/>
      <dgm:spPr/>
      <dgm:t>
        <a:bodyPr/>
        <a:lstStyle/>
        <a:p>
          <a:r>
            <a:rPr lang="es-MX" dirty="0"/>
            <a:t>Realimentación</a:t>
          </a:r>
        </a:p>
      </dgm:t>
    </dgm:pt>
    <dgm:pt modelId="{C343503D-C188-F741-9800-CA531233D463}" type="parTrans" cxnId="{063B5B40-661F-C24A-87EA-5D1D1EC2FC2C}">
      <dgm:prSet/>
      <dgm:spPr/>
      <dgm:t>
        <a:bodyPr/>
        <a:lstStyle/>
        <a:p>
          <a:endParaRPr lang="es-MX"/>
        </a:p>
      </dgm:t>
    </dgm:pt>
    <dgm:pt modelId="{D4214E81-1B85-0E43-BAC4-1259DEA39A43}" type="sibTrans" cxnId="{063B5B40-661F-C24A-87EA-5D1D1EC2FC2C}">
      <dgm:prSet/>
      <dgm:spPr/>
      <dgm:t>
        <a:bodyPr/>
        <a:lstStyle/>
        <a:p>
          <a:endParaRPr lang="es-MX"/>
        </a:p>
      </dgm:t>
    </dgm:pt>
    <dgm:pt modelId="{C0FBA667-330A-1440-B4F4-0F4A21CE266E}">
      <dgm:prSet phldrT="[Texto]"/>
      <dgm:spPr/>
      <dgm:t>
        <a:bodyPr/>
        <a:lstStyle/>
        <a:p>
          <a:r>
            <a:rPr lang="es-MX" dirty="0"/>
            <a:t>Consolidación</a:t>
          </a:r>
        </a:p>
      </dgm:t>
    </dgm:pt>
    <dgm:pt modelId="{CEE73700-CBA5-2E49-81A3-6EBFFFF31EF0}" type="parTrans" cxnId="{C997616B-6A8B-BA42-9E42-4AC43366F639}">
      <dgm:prSet/>
      <dgm:spPr/>
      <dgm:t>
        <a:bodyPr/>
        <a:lstStyle/>
        <a:p>
          <a:endParaRPr lang="es-MX"/>
        </a:p>
      </dgm:t>
    </dgm:pt>
    <dgm:pt modelId="{B4C000DF-F2F2-D948-A792-D74D7CF2C97C}" type="sibTrans" cxnId="{C997616B-6A8B-BA42-9E42-4AC43366F639}">
      <dgm:prSet/>
      <dgm:spPr/>
      <dgm:t>
        <a:bodyPr/>
        <a:lstStyle/>
        <a:p>
          <a:endParaRPr lang="es-MX"/>
        </a:p>
      </dgm:t>
    </dgm:pt>
    <dgm:pt modelId="{613D491F-FFC0-664F-86E0-1C7A40839075}" type="pres">
      <dgm:prSet presAssocID="{2A03DE02-4097-DB4B-9C46-7AF0E2E4C99C}" presName="Name0" presStyleCnt="0">
        <dgm:presLayoutVars>
          <dgm:dir/>
          <dgm:resizeHandles val="exact"/>
        </dgm:presLayoutVars>
      </dgm:prSet>
      <dgm:spPr/>
    </dgm:pt>
    <dgm:pt modelId="{7554B7BC-565F-3A47-8342-12D5923538FA}" type="pres">
      <dgm:prSet presAssocID="{2A03DE02-4097-DB4B-9C46-7AF0E2E4C99C}" presName="cycle" presStyleCnt="0"/>
      <dgm:spPr/>
    </dgm:pt>
    <dgm:pt modelId="{42F585E5-F20D-6940-8A93-75D96B133398}" type="pres">
      <dgm:prSet presAssocID="{BF6ACF02-0AAA-2E48-9A38-F0749B8A6854}" presName="nodeFirstNode" presStyleLbl="node1" presStyleIdx="0" presStyleCnt="4">
        <dgm:presLayoutVars>
          <dgm:bulletEnabled val="1"/>
        </dgm:presLayoutVars>
      </dgm:prSet>
      <dgm:spPr/>
    </dgm:pt>
    <dgm:pt modelId="{763253C9-B57F-1946-971D-A16CA2207F90}" type="pres">
      <dgm:prSet presAssocID="{0675430B-3079-9F43-B8DA-3855FC9016FB}" presName="sibTransFirstNode" presStyleLbl="bgShp" presStyleIdx="0" presStyleCnt="1"/>
      <dgm:spPr/>
    </dgm:pt>
    <dgm:pt modelId="{57C5626E-F322-E445-930C-CB0D69C0B867}" type="pres">
      <dgm:prSet presAssocID="{DDE9AF6F-0E53-AE44-965F-25FF6B8AA920}" presName="nodeFollowingNodes" presStyleLbl="node1" presStyleIdx="1" presStyleCnt="4">
        <dgm:presLayoutVars>
          <dgm:bulletEnabled val="1"/>
        </dgm:presLayoutVars>
      </dgm:prSet>
      <dgm:spPr/>
    </dgm:pt>
    <dgm:pt modelId="{943F6A9A-A84A-A640-8128-2B3AE0AD8F49}" type="pres">
      <dgm:prSet presAssocID="{B3CA6589-A38C-7244-A0B5-B956A7C754C8}" presName="nodeFollowingNodes" presStyleLbl="node1" presStyleIdx="2" presStyleCnt="4">
        <dgm:presLayoutVars>
          <dgm:bulletEnabled val="1"/>
        </dgm:presLayoutVars>
      </dgm:prSet>
      <dgm:spPr/>
    </dgm:pt>
    <dgm:pt modelId="{C61F5136-37F3-EE4D-A29E-32208A8F97CD}" type="pres">
      <dgm:prSet presAssocID="{C0FBA667-330A-1440-B4F4-0F4A21CE266E}" presName="nodeFollowingNodes" presStyleLbl="node1" presStyleIdx="3" presStyleCnt="4">
        <dgm:presLayoutVars>
          <dgm:bulletEnabled val="1"/>
        </dgm:presLayoutVars>
      </dgm:prSet>
      <dgm:spPr/>
    </dgm:pt>
  </dgm:ptLst>
  <dgm:cxnLst>
    <dgm:cxn modelId="{74F04802-3FA1-D141-91CD-0094E04501BA}" srcId="{2A03DE02-4097-DB4B-9C46-7AF0E2E4C99C}" destId="{DDE9AF6F-0E53-AE44-965F-25FF6B8AA920}" srcOrd="1" destOrd="0" parTransId="{CE146BC0-014C-3942-8771-E6ECF2827075}" sibTransId="{9AE71BC9-91BB-F448-B61B-E50E8554875B}"/>
    <dgm:cxn modelId="{ECF5200D-F4C3-1146-AFA9-40712D3CD5A7}" type="presOf" srcId="{C0FBA667-330A-1440-B4F4-0F4A21CE266E}" destId="{C61F5136-37F3-EE4D-A29E-32208A8F97CD}" srcOrd="0" destOrd="0" presId="urn:microsoft.com/office/officeart/2005/8/layout/cycle3"/>
    <dgm:cxn modelId="{063B5B40-661F-C24A-87EA-5D1D1EC2FC2C}" srcId="{2A03DE02-4097-DB4B-9C46-7AF0E2E4C99C}" destId="{B3CA6589-A38C-7244-A0B5-B956A7C754C8}" srcOrd="2" destOrd="0" parTransId="{C343503D-C188-F741-9800-CA531233D463}" sibTransId="{D4214E81-1B85-0E43-BAC4-1259DEA39A43}"/>
    <dgm:cxn modelId="{C997616B-6A8B-BA42-9E42-4AC43366F639}" srcId="{2A03DE02-4097-DB4B-9C46-7AF0E2E4C99C}" destId="{C0FBA667-330A-1440-B4F4-0F4A21CE266E}" srcOrd="3" destOrd="0" parTransId="{CEE73700-CBA5-2E49-81A3-6EBFFFF31EF0}" sibTransId="{B4C000DF-F2F2-D948-A792-D74D7CF2C97C}"/>
    <dgm:cxn modelId="{E52F6C82-FE46-A049-9D4F-A84483F83B48}" type="presOf" srcId="{2A03DE02-4097-DB4B-9C46-7AF0E2E4C99C}" destId="{613D491F-FFC0-664F-86E0-1C7A40839075}" srcOrd="0" destOrd="0" presId="urn:microsoft.com/office/officeart/2005/8/layout/cycle3"/>
    <dgm:cxn modelId="{C81A8387-4FED-3349-9BD4-F7197E756156}" type="presOf" srcId="{DDE9AF6F-0E53-AE44-965F-25FF6B8AA920}" destId="{57C5626E-F322-E445-930C-CB0D69C0B867}" srcOrd="0" destOrd="0" presId="urn:microsoft.com/office/officeart/2005/8/layout/cycle3"/>
    <dgm:cxn modelId="{29C0509A-56D9-6B40-AF85-1EFEE56A361D}" type="presOf" srcId="{0675430B-3079-9F43-B8DA-3855FC9016FB}" destId="{763253C9-B57F-1946-971D-A16CA2207F90}" srcOrd="0" destOrd="0" presId="urn:microsoft.com/office/officeart/2005/8/layout/cycle3"/>
    <dgm:cxn modelId="{10E1D5BA-2564-8142-B1F4-106DACF994EE}" type="presOf" srcId="{B3CA6589-A38C-7244-A0B5-B956A7C754C8}" destId="{943F6A9A-A84A-A640-8128-2B3AE0AD8F49}" srcOrd="0" destOrd="0" presId="urn:microsoft.com/office/officeart/2005/8/layout/cycle3"/>
    <dgm:cxn modelId="{D1BF0CD4-8654-564E-9DC3-7DE8B3B3AE3E}" srcId="{2A03DE02-4097-DB4B-9C46-7AF0E2E4C99C}" destId="{BF6ACF02-0AAA-2E48-9A38-F0749B8A6854}" srcOrd="0" destOrd="0" parTransId="{FE6196F0-DB95-EC49-A5D0-129F7261EBC3}" sibTransId="{0675430B-3079-9F43-B8DA-3855FC9016FB}"/>
    <dgm:cxn modelId="{775636F9-998C-3A45-84AA-564256912F6A}" type="presOf" srcId="{BF6ACF02-0AAA-2E48-9A38-F0749B8A6854}" destId="{42F585E5-F20D-6940-8A93-75D96B133398}" srcOrd="0" destOrd="0" presId="urn:microsoft.com/office/officeart/2005/8/layout/cycle3"/>
    <dgm:cxn modelId="{02472D9B-26BC-F34C-A4DF-58EBAD7A5362}" type="presParOf" srcId="{613D491F-FFC0-664F-86E0-1C7A40839075}" destId="{7554B7BC-565F-3A47-8342-12D5923538FA}" srcOrd="0" destOrd="0" presId="urn:microsoft.com/office/officeart/2005/8/layout/cycle3"/>
    <dgm:cxn modelId="{CFD6B566-AE83-7345-AEA4-82BAE688B0C5}" type="presParOf" srcId="{7554B7BC-565F-3A47-8342-12D5923538FA}" destId="{42F585E5-F20D-6940-8A93-75D96B133398}" srcOrd="0" destOrd="0" presId="urn:microsoft.com/office/officeart/2005/8/layout/cycle3"/>
    <dgm:cxn modelId="{105C8C46-E2F1-5C4C-B8A2-3301B10E2977}" type="presParOf" srcId="{7554B7BC-565F-3A47-8342-12D5923538FA}" destId="{763253C9-B57F-1946-971D-A16CA2207F90}" srcOrd="1" destOrd="0" presId="urn:microsoft.com/office/officeart/2005/8/layout/cycle3"/>
    <dgm:cxn modelId="{C048C475-6DC7-FE41-B357-D8AAC87D007A}" type="presParOf" srcId="{7554B7BC-565F-3A47-8342-12D5923538FA}" destId="{57C5626E-F322-E445-930C-CB0D69C0B867}" srcOrd="2" destOrd="0" presId="urn:microsoft.com/office/officeart/2005/8/layout/cycle3"/>
    <dgm:cxn modelId="{69C3571F-DCB5-7644-90E8-2F7854F34D69}" type="presParOf" srcId="{7554B7BC-565F-3A47-8342-12D5923538FA}" destId="{943F6A9A-A84A-A640-8128-2B3AE0AD8F49}" srcOrd="3" destOrd="0" presId="urn:microsoft.com/office/officeart/2005/8/layout/cycle3"/>
    <dgm:cxn modelId="{3897A688-12EA-C748-B944-219AE850AA80}" type="presParOf" srcId="{7554B7BC-565F-3A47-8342-12D5923538FA}" destId="{C61F5136-37F3-EE4D-A29E-32208A8F97CD}" srcOrd="4"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0285E81-24B8-9A43-9962-C295126FB801}" type="doc">
      <dgm:prSet loTypeId="urn:microsoft.com/office/officeart/2005/8/layout/arrow4" loCatId="" qsTypeId="urn:microsoft.com/office/officeart/2005/8/quickstyle/simple1" qsCatId="simple" csTypeId="urn:microsoft.com/office/officeart/2005/8/colors/accent1_2" csCatId="accent1" phldr="1"/>
      <dgm:spPr/>
      <dgm:t>
        <a:bodyPr/>
        <a:lstStyle/>
        <a:p>
          <a:endParaRPr lang="es-MX"/>
        </a:p>
      </dgm:t>
    </dgm:pt>
    <dgm:pt modelId="{2305D3F4-97D0-2F4C-BD0F-AB00A2668004}">
      <dgm:prSet phldrT="[Texto]"/>
      <dgm:spPr/>
      <dgm:t>
        <a:bodyPr/>
        <a:lstStyle/>
        <a:p>
          <a:r>
            <a:rPr lang="es-MX" dirty="0"/>
            <a:t>Carga cognitiva muy alta</a:t>
          </a:r>
        </a:p>
      </dgm:t>
    </dgm:pt>
    <dgm:pt modelId="{A2F07BB3-7444-7F4B-98B0-93478CFB19D2}" type="parTrans" cxnId="{744F5483-87A8-FF4E-B125-EFBDC45DA6F3}">
      <dgm:prSet/>
      <dgm:spPr/>
      <dgm:t>
        <a:bodyPr/>
        <a:lstStyle/>
        <a:p>
          <a:endParaRPr lang="es-MX"/>
        </a:p>
      </dgm:t>
    </dgm:pt>
    <dgm:pt modelId="{18AA60E2-D7A5-0548-92F7-031B73F7656A}" type="sibTrans" cxnId="{744F5483-87A8-FF4E-B125-EFBDC45DA6F3}">
      <dgm:prSet/>
      <dgm:spPr/>
      <dgm:t>
        <a:bodyPr/>
        <a:lstStyle/>
        <a:p>
          <a:endParaRPr lang="es-MX"/>
        </a:p>
      </dgm:t>
    </dgm:pt>
    <dgm:pt modelId="{B1AD4808-9C09-9043-B4B3-905273B7E47A}">
      <dgm:prSet phldrT="[Texto]"/>
      <dgm:spPr/>
      <dgm:t>
        <a:bodyPr/>
        <a:lstStyle/>
        <a:p>
          <a:r>
            <a:rPr lang="es-MX" dirty="0"/>
            <a:t>Carga cognitiva muy baja</a:t>
          </a:r>
        </a:p>
      </dgm:t>
    </dgm:pt>
    <dgm:pt modelId="{B06AD7CA-63E9-5247-974F-AEE517902353}" type="parTrans" cxnId="{21102902-09B9-D549-AC4A-1AC5CE9E833F}">
      <dgm:prSet/>
      <dgm:spPr/>
      <dgm:t>
        <a:bodyPr/>
        <a:lstStyle/>
        <a:p>
          <a:endParaRPr lang="es-MX"/>
        </a:p>
      </dgm:t>
    </dgm:pt>
    <dgm:pt modelId="{58F853DD-C8E4-8C46-A973-BF8CC2E32511}" type="sibTrans" cxnId="{21102902-09B9-D549-AC4A-1AC5CE9E833F}">
      <dgm:prSet/>
      <dgm:spPr/>
      <dgm:t>
        <a:bodyPr/>
        <a:lstStyle/>
        <a:p>
          <a:endParaRPr lang="es-MX"/>
        </a:p>
      </dgm:t>
    </dgm:pt>
    <dgm:pt modelId="{B2497B82-70FB-CE46-AAA3-BAAC8BEFA37D}" type="pres">
      <dgm:prSet presAssocID="{60285E81-24B8-9A43-9962-C295126FB801}" presName="compositeShape" presStyleCnt="0">
        <dgm:presLayoutVars>
          <dgm:chMax val="2"/>
          <dgm:dir/>
          <dgm:resizeHandles val="exact"/>
        </dgm:presLayoutVars>
      </dgm:prSet>
      <dgm:spPr/>
    </dgm:pt>
    <dgm:pt modelId="{2893AF9C-4DB2-5747-AF16-233B8CA21BF5}" type="pres">
      <dgm:prSet presAssocID="{2305D3F4-97D0-2F4C-BD0F-AB00A2668004}" presName="upArrow" presStyleLbl="node1" presStyleIdx="0" presStyleCnt="2"/>
      <dgm:spPr>
        <a:solidFill>
          <a:srgbClr val="FF0000"/>
        </a:solidFill>
      </dgm:spPr>
    </dgm:pt>
    <dgm:pt modelId="{AC5E3FA2-6E4D-1141-90C7-7E36A3FA1A8D}" type="pres">
      <dgm:prSet presAssocID="{2305D3F4-97D0-2F4C-BD0F-AB00A2668004}" presName="upArrowText" presStyleLbl="revTx" presStyleIdx="0" presStyleCnt="2">
        <dgm:presLayoutVars>
          <dgm:chMax val="0"/>
          <dgm:bulletEnabled val="1"/>
        </dgm:presLayoutVars>
      </dgm:prSet>
      <dgm:spPr/>
    </dgm:pt>
    <dgm:pt modelId="{19069DCC-870D-394A-9DCF-BED5DB003C57}" type="pres">
      <dgm:prSet presAssocID="{B1AD4808-9C09-9043-B4B3-905273B7E47A}" presName="downArrow" presStyleLbl="node1" presStyleIdx="1" presStyleCnt="2"/>
      <dgm:spPr>
        <a:solidFill>
          <a:srgbClr val="FF0000"/>
        </a:solidFill>
      </dgm:spPr>
    </dgm:pt>
    <dgm:pt modelId="{4DC6B03D-E8B9-D546-B51E-D560BFF7E230}" type="pres">
      <dgm:prSet presAssocID="{B1AD4808-9C09-9043-B4B3-905273B7E47A}" presName="downArrowText" presStyleLbl="revTx" presStyleIdx="1" presStyleCnt="2">
        <dgm:presLayoutVars>
          <dgm:chMax val="0"/>
          <dgm:bulletEnabled val="1"/>
        </dgm:presLayoutVars>
      </dgm:prSet>
      <dgm:spPr/>
    </dgm:pt>
  </dgm:ptLst>
  <dgm:cxnLst>
    <dgm:cxn modelId="{21102902-09B9-D549-AC4A-1AC5CE9E833F}" srcId="{60285E81-24B8-9A43-9962-C295126FB801}" destId="{B1AD4808-9C09-9043-B4B3-905273B7E47A}" srcOrd="1" destOrd="0" parTransId="{B06AD7CA-63E9-5247-974F-AEE517902353}" sibTransId="{58F853DD-C8E4-8C46-A973-BF8CC2E32511}"/>
    <dgm:cxn modelId="{7EBAB764-A8F5-AC4C-8382-079803CF3B0B}" type="presOf" srcId="{60285E81-24B8-9A43-9962-C295126FB801}" destId="{B2497B82-70FB-CE46-AAA3-BAAC8BEFA37D}" srcOrd="0" destOrd="0" presId="urn:microsoft.com/office/officeart/2005/8/layout/arrow4"/>
    <dgm:cxn modelId="{744F5483-87A8-FF4E-B125-EFBDC45DA6F3}" srcId="{60285E81-24B8-9A43-9962-C295126FB801}" destId="{2305D3F4-97D0-2F4C-BD0F-AB00A2668004}" srcOrd="0" destOrd="0" parTransId="{A2F07BB3-7444-7F4B-98B0-93478CFB19D2}" sibTransId="{18AA60E2-D7A5-0548-92F7-031B73F7656A}"/>
    <dgm:cxn modelId="{8BCB0F85-C7D0-DE4B-81E0-96443FE132FF}" type="presOf" srcId="{2305D3F4-97D0-2F4C-BD0F-AB00A2668004}" destId="{AC5E3FA2-6E4D-1141-90C7-7E36A3FA1A8D}" srcOrd="0" destOrd="0" presId="urn:microsoft.com/office/officeart/2005/8/layout/arrow4"/>
    <dgm:cxn modelId="{41197FA2-0512-144E-B767-518A7A9FC66A}" type="presOf" srcId="{B1AD4808-9C09-9043-B4B3-905273B7E47A}" destId="{4DC6B03D-E8B9-D546-B51E-D560BFF7E230}" srcOrd="0" destOrd="0" presId="urn:microsoft.com/office/officeart/2005/8/layout/arrow4"/>
    <dgm:cxn modelId="{075B36A1-DD2D-C346-97E1-19F0FB7F18A1}" type="presParOf" srcId="{B2497B82-70FB-CE46-AAA3-BAAC8BEFA37D}" destId="{2893AF9C-4DB2-5747-AF16-233B8CA21BF5}" srcOrd="0" destOrd="0" presId="urn:microsoft.com/office/officeart/2005/8/layout/arrow4"/>
    <dgm:cxn modelId="{BDC15585-A9A6-6844-BF71-9D6EB8639DB7}" type="presParOf" srcId="{B2497B82-70FB-CE46-AAA3-BAAC8BEFA37D}" destId="{AC5E3FA2-6E4D-1141-90C7-7E36A3FA1A8D}" srcOrd="1" destOrd="0" presId="urn:microsoft.com/office/officeart/2005/8/layout/arrow4"/>
    <dgm:cxn modelId="{62C8CC8D-AFD1-EB4F-A21A-A4F36978A8DA}" type="presParOf" srcId="{B2497B82-70FB-CE46-AAA3-BAAC8BEFA37D}" destId="{19069DCC-870D-394A-9DCF-BED5DB003C57}" srcOrd="2" destOrd="0" presId="urn:microsoft.com/office/officeart/2005/8/layout/arrow4"/>
    <dgm:cxn modelId="{75D9ED75-8AA2-AF4E-849A-BECC810DC8AF}" type="presParOf" srcId="{B2497B82-70FB-CE46-AAA3-BAAC8BEFA37D}" destId="{4DC6B03D-E8B9-D546-B51E-D560BFF7E230}" srcOrd="3" destOrd="0" presId="urn:microsoft.com/office/officeart/2005/8/layout/arrow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A03DE02-4097-DB4B-9C46-7AF0E2E4C99C}" type="doc">
      <dgm:prSet loTypeId="urn:microsoft.com/office/officeart/2005/8/layout/cycle3" loCatId="" qsTypeId="urn:microsoft.com/office/officeart/2005/8/quickstyle/simple1" qsCatId="simple" csTypeId="urn:microsoft.com/office/officeart/2005/8/colors/accent1_2" csCatId="accent1" phldr="1"/>
      <dgm:spPr/>
      <dgm:t>
        <a:bodyPr/>
        <a:lstStyle/>
        <a:p>
          <a:endParaRPr lang="es-MX"/>
        </a:p>
      </dgm:t>
    </dgm:pt>
    <dgm:pt modelId="{BF6ACF02-0AAA-2E48-9A38-F0749B8A6854}">
      <dgm:prSet phldrT="[Texto]"/>
      <dgm:spPr/>
      <dgm:t>
        <a:bodyPr/>
        <a:lstStyle/>
        <a:p>
          <a:r>
            <a:rPr lang="es-MX" dirty="0"/>
            <a:t>Atención</a:t>
          </a:r>
        </a:p>
      </dgm:t>
    </dgm:pt>
    <dgm:pt modelId="{FE6196F0-DB95-EC49-A5D0-129F7261EBC3}" type="parTrans" cxnId="{D1BF0CD4-8654-564E-9DC3-7DE8B3B3AE3E}">
      <dgm:prSet/>
      <dgm:spPr/>
      <dgm:t>
        <a:bodyPr/>
        <a:lstStyle/>
        <a:p>
          <a:endParaRPr lang="es-MX"/>
        </a:p>
      </dgm:t>
    </dgm:pt>
    <dgm:pt modelId="{0675430B-3079-9F43-B8DA-3855FC9016FB}" type="sibTrans" cxnId="{D1BF0CD4-8654-564E-9DC3-7DE8B3B3AE3E}">
      <dgm:prSet/>
      <dgm:spPr/>
      <dgm:t>
        <a:bodyPr/>
        <a:lstStyle/>
        <a:p>
          <a:endParaRPr lang="es-MX"/>
        </a:p>
      </dgm:t>
    </dgm:pt>
    <dgm:pt modelId="{DDE9AF6F-0E53-AE44-965F-25FF6B8AA920}">
      <dgm:prSet phldrT="[Texto]"/>
      <dgm:spPr/>
      <dgm:t>
        <a:bodyPr/>
        <a:lstStyle/>
        <a:p>
          <a:r>
            <a:rPr lang="es-MX" dirty="0"/>
            <a:t>Involucramiento cognitivo activo</a:t>
          </a:r>
        </a:p>
      </dgm:t>
    </dgm:pt>
    <dgm:pt modelId="{CE146BC0-014C-3942-8771-E6ECF2827075}" type="parTrans" cxnId="{74F04802-3FA1-D141-91CD-0094E04501BA}">
      <dgm:prSet/>
      <dgm:spPr/>
      <dgm:t>
        <a:bodyPr/>
        <a:lstStyle/>
        <a:p>
          <a:endParaRPr lang="es-MX"/>
        </a:p>
      </dgm:t>
    </dgm:pt>
    <dgm:pt modelId="{9AE71BC9-91BB-F448-B61B-E50E8554875B}" type="sibTrans" cxnId="{74F04802-3FA1-D141-91CD-0094E04501BA}">
      <dgm:prSet/>
      <dgm:spPr/>
      <dgm:t>
        <a:bodyPr/>
        <a:lstStyle/>
        <a:p>
          <a:endParaRPr lang="es-MX"/>
        </a:p>
      </dgm:t>
    </dgm:pt>
    <dgm:pt modelId="{B3CA6589-A38C-7244-A0B5-B956A7C754C8}">
      <dgm:prSet phldrT="[Texto]">
        <dgm:style>
          <a:lnRef idx="2">
            <a:schemeClr val="dk1"/>
          </a:lnRef>
          <a:fillRef idx="1">
            <a:schemeClr val="lt1"/>
          </a:fillRef>
          <a:effectRef idx="0">
            <a:schemeClr val="dk1"/>
          </a:effectRef>
          <a:fontRef idx="minor">
            <a:schemeClr val="dk1"/>
          </a:fontRef>
        </dgm:style>
      </dgm:prSet>
      <dgm:spPr>
        <a:solidFill>
          <a:schemeClr val="accent5">
            <a:lumMod val="75000"/>
          </a:schemeClr>
        </a:solidFill>
      </dgm:spPr>
      <dgm:t>
        <a:bodyPr/>
        <a:lstStyle/>
        <a:p>
          <a:r>
            <a:rPr lang="es-MX" dirty="0">
              <a:solidFill>
                <a:schemeClr val="bg1"/>
              </a:solidFill>
            </a:rPr>
            <a:t>Realimentación</a:t>
          </a:r>
        </a:p>
      </dgm:t>
    </dgm:pt>
    <dgm:pt modelId="{C343503D-C188-F741-9800-CA531233D463}" type="parTrans" cxnId="{063B5B40-661F-C24A-87EA-5D1D1EC2FC2C}">
      <dgm:prSet/>
      <dgm:spPr/>
      <dgm:t>
        <a:bodyPr/>
        <a:lstStyle/>
        <a:p>
          <a:endParaRPr lang="es-MX"/>
        </a:p>
      </dgm:t>
    </dgm:pt>
    <dgm:pt modelId="{D4214E81-1B85-0E43-BAC4-1259DEA39A43}" type="sibTrans" cxnId="{063B5B40-661F-C24A-87EA-5D1D1EC2FC2C}">
      <dgm:prSet/>
      <dgm:spPr/>
      <dgm:t>
        <a:bodyPr/>
        <a:lstStyle/>
        <a:p>
          <a:endParaRPr lang="es-MX"/>
        </a:p>
      </dgm:t>
    </dgm:pt>
    <dgm:pt modelId="{C0FBA667-330A-1440-B4F4-0F4A21CE266E}">
      <dgm:prSet phldrT="[Texto]"/>
      <dgm:spPr/>
      <dgm:t>
        <a:bodyPr/>
        <a:lstStyle/>
        <a:p>
          <a:r>
            <a:rPr lang="es-MX" dirty="0"/>
            <a:t>Consolidación</a:t>
          </a:r>
        </a:p>
      </dgm:t>
    </dgm:pt>
    <dgm:pt modelId="{CEE73700-CBA5-2E49-81A3-6EBFFFF31EF0}" type="parTrans" cxnId="{C997616B-6A8B-BA42-9E42-4AC43366F639}">
      <dgm:prSet/>
      <dgm:spPr/>
      <dgm:t>
        <a:bodyPr/>
        <a:lstStyle/>
        <a:p>
          <a:endParaRPr lang="es-MX"/>
        </a:p>
      </dgm:t>
    </dgm:pt>
    <dgm:pt modelId="{B4C000DF-F2F2-D948-A792-D74D7CF2C97C}" type="sibTrans" cxnId="{C997616B-6A8B-BA42-9E42-4AC43366F639}">
      <dgm:prSet/>
      <dgm:spPr/>
      <dgm:t>
        <a:bodyPr/>
        <a:lstStyle/>
        <a:p>
          <a:endParaRPr lang="es-MX"/>
        </a:p>
      </dgm:t>
    </dgm:pt>
    <dgm:pt modelId="{613D491F-FFC0-664F-86E0-1C7A40839075}" type="pres">
      <dgm:prSet presAssocID="{2A03DE02-4097-DB4B-9C46-7AF0E2E4C99C}" presName="Name0" presStyleCnt="0">
        <dgm:presLayoutVars>
          <dgm:dir/>
          <dgm:resizeHandles val="exact"/>
        </dgm:presLayoutVars>
      </dgm:prSet>
      <dgm:spPr/>
    </dgm:pt>
    <dgm:pt modelId="{7554B7BC-565F-3A47-8342-12D5923538FA}" type="pres">
      <dgm:prSet presAssocID="{2A03DE02-4097-DB4B-9C46-7AF0E2E4C99C}" presName="cycle" presStyleCnt="0"/>
      <dgm:spPr/>
    </dgm:pt>
    <dgm:pt modelId="{42F585E5-F20D-6940-8A93-75D96B133398}" type="pres">
      <dgm:prSet presAssocID="{BF6ACF02-0AAA-2E48-9A38-F0749B8A6854}" presName="nodeFirstNode" presStyleLbl="node1" presStyleIdx="0" presStyleCnt="4">
        <dgm:presLayoutVars>
          <dgm:bulletEnabled val="1"/>
        </dgm:presLayoutVars>
      </dgm:prSet>
      <dgm:spPr/>
    </dgm:pt>
    <dgm:pt modelId="{763253C9-B57F-1946-971D-A16CA2207F90}" type="pres">
      <dgm:prSet presAssocID="{0675430B-3079-9F43-B8DA-3855FC9016FB}" presName="sibTransFirstNode" presStyleLbl="bgShp" presStyleIdx="0" presStyleCnt="1"/>
      <dgm:spPr/>
    </dgm:pt>
    <dgm:pt modelId="{57C5626E-F322-E445-930C-CB0D69C0B867}" type="pres">
      <dgm:prSet presAssocID="{DDE9AF6F-0E53-AE44-965F-25FF6B8AA920}" presName="nodeFollowingNodes" presStyleLbl="node1" presStyleIdx="1" presStyleCnt="4">
        <dgm:presLayoutVars>
          <dgm:bulletEnabled val="1"/>
        </dgm:presLayoutVars>
      </dgm:prSet>
      <dgm:spPr/>
    </dgm:pt>
    <dgm:pt modelId="{943F6A9A-A84A-A640-8128-2B3AE0AD8F49}" type="pres">
      <dgm:prSet presAssocID="{B3CA6589-A38C-7244-A0B5-B956A7C754C8}" presName="nodeFollowingNodes" presStyleLbl="node1" presStyleIdx="2" presStyleCnt="4">
        <dgm:presLayoutVars>
          <dgm:bulletEnabled val="1"/>
        </dgm:presLayoutVars>
      </dgm:prSet>
      <dgm:spPr/>
    </dgm:pt>
    <dgm:pt modelId="{C61F5136-37F3-EE4D-A29E-32208A8F97CD}" type="pres">
      <dgm:prSet presAssocID="{C0FBA667-330A-1440-B4F4-0F4A21CE266E}" presName="nodeFollowingNodes" presStyleLbl="node1" presStyleIdx="3" presStyleCnt="4">
        <dgm:presLayoutVars>
          <dgm:bulletEnabled val="1"/>
        </dgm:presLayoutVars>
      </dgm:prSet>
      <dgm:spPr/>
    </dgm:pt>
  </dgm:ptLst>
  <dgm:cxnLst>
    <dgm:cxn modelId="{74F04802-3FA1-D141-91CD-0094E04501BA}" srcId="{2A03DE02-4097-DB4B-9C46-7AF0E2E4C99C}" destId="{DDE9AF6F-0E53-AE44-965F-25FF6B8AA920}" srcOrd="1" destOrd="0" parTransId="{CE146BC0-014C-3942-8771-E6ECF2827075}" sibTransId="{9AE71BC9-91BB-F448-B61B-E50E8554875B}"/>
    <dgm:cxn modelId="{ECF5200D-F4C3-1146-AFA9-40712D3CD5A7}" type="presOf" srcId="{C0FBA667-330A-1440-B4F4-0F4A21CE266E}" destId="{C61F5136-37F3-EE4D-A29E-32208A8F97CD}" srcOrd="0" destOrd="0" presId="urn:microsoft.com/office/officeart/2005/8/layout/cycle3"/>
    <dgm:cxn modelId="{063B5B40-661F-C24A-87EA-5D1D1EC2FC2C}" srcId="{2A03DE02-4097-DB4B-9C46-7AF0E2E4C99C}" destId="{B3CA6589-A38C-7244-A0B5-B956A7C754C8}" srcOrd="2" destOrd="0" parTransId="{C343503D-C188-F741-9800-CA531233D463}" sibTransId="{D4214E81-1B85-0E43-BAC4-1259DEA39A43}"/>
    <dgm:cxn modelId="{C997616B-6A8B-BA42-9E42-4AC43366F639}" srcId="{2A03DE02-4097-DB4B-9C46-7AF0E2E4C99C}" destId="{C0FBA667-330A-1440-B4F4-0F4A21CE266E}" srcOrd="3" destOrd="0" parTransId="{CEE73700-CBA5-2E49-81A3-6EBFFFF31EF0}" sibTransId="{B4C000DF-F2F2-D948-A792-D74D7CF2C97C}"/>
    <dgm:cxn modelId="{E52F6C82-FE46-A049-9D4F-A84483F83B48}" type="presOf" srcId="{2A03DE02-4097-DB4B-9C46-7AF0E2E4C99C}" destId="{613D491F-FFC0-664F-86E0-1C7A40839075}" srcOrd="0" destOrd="0" presId="urn:microsoft.com/office/officeart/2005/8/layout/cycle3"/>
    <dgm:cxn modelId="{C81A8387-4FED-3349-9BD4-F7197E756156}" type="presOf" srcId="{DDE9AF6F-0E53-AE44-965F-25FF6B8AA920}" destId="{57C5626E-F322-E445-930C-CB0D69C0B867}" srcOrd="0" destOrd="0" presId="urn:microsoft.com/office/officeart/2005/8/layout/cycle3"/>
    <dgm:cxn modelId="{29C0509A-56D9-6B40-AF85-1EFEE56A361D}" type="presOf" srcId="{0675430B-3079-9F43-B8DA-3855FC9016FB}" destId="{763253C9-B57F-1946-971D-A16CA2207F90}" srcOrd="0" destOrd="0" presId="urn:microsoft.com/office/officeart/2005/8/layout/cycle3"/>
    <dgm:cxn modelId="{10E1D5BA-2564-8142-B1F4-106DACF994EE}" type="presOf" srcId="{B3CA6589-A38C-7244-A0B5-B956A7C754C8}" destId="{943F6A9A-A84A-A640-8128-2B3AE0AD8F49}" srcOrd="0" destOrd="0" presId="urn:microsoft.com/office/officeart/2005/8/layout/cycle3"/>
    <dgm:cxn modelId="{D1BF0CD4-8654-564E-9DC3-7DE8B3B3AE3E}" srcId="{2A03DE02-4097-DB4B-9C46-7AF0E2E4C99C}" destId="{BF6ACF02-0AAA-2E48-9A38-F0749B8A6854}" srcOrd="0" destOrd="0" parTransId="{FE6196F0-DB95-EC49-A5D0-129F7261EBC3}" sibTransId="{0675430B-3079-9F43-B8DA-3855FC9016FB}"/>
    <dgm:cxn modelId="{775636F9-998C-3A45-84AA-564256912F6A}" type="presOf" srcId="{BF6ACF02-0AAA-2E48-9A38-F0749B8A6854}" destId="{42F585E5-F20D-6940-8A93-75D96B133398}" srcOrd="0" destOrd="0" presId="urn:microsoft.com/office/officeart/2005/8/layout/cycle3"/>
    <dgm:cxn modelId="{02472D9B-26BC-F34C-A4DF-58EBAD7A5362}" type="presParOf" srcId="{613D491F-FFC0-664F-86E0-1C7A40839075}" destId="{7554B7BC-565F-3A47-8342-12D5923538FA}" srcOrd="0" destOrd="0" presId="urn:microsoft.com/office/officeart/2005/8/layout/cycle3"/>
    <dgm:cxn modelId="{CFD6B566-AE83-7345-AEA4-82BAE688B0C5}" type="presParOf" srcId="{7554B7BC-565F-3A47-8342-12D5923538FA}" destId="{42F585E5-F20D-6940-8A93-75D96B133398}" srcOrd="0" destOrd="0" presId="urn:microsoft.com/office/officeart/2005/8/layout/cycle3"/>
    <dgm:cxn modelId="{105C8C46-E2F1-5C4C-B8A2-3301B10E2977}" type="presParOf" srcId="{7554B7BC-565F-3A47-8342-12D5923538FA}" destId="{763253C9-B57F-1946-971D-A16CA2207F90}" srcOrd="1" destOrd="0" presId="urn:microsoft.com/office/officeart/2005/8/layout/cycle3"/>
    <dgm:cxn modelId="{C048C475-6DC7-FE41-B357-D8AAC87D007A}" type="presParOf" srcId="{7554B7BC-565F-3A47-8342-12D5923538FA}" destId="{57C5626E-F322-E445-930C-CB0D69C0B867}" srcOrd="2" destOrd="0" presId="urn:microsoft.com/office/officeart/2005/8/layout/cycle3"/>
    <dgm:cxn modelId="{69C3571F-DCB5-7644-90E8-2F7854F34D69}" type="presParOf" srcId="{7554B7BC-565F-3A47-8342-12D5923538FA}" destId="{943F6A9A-A84A-A640-8128-2B3AE0AD8F49}" srcOrd="3" destOrd="0" presId="urn:microsoft.com/office/officeart/2005/8/layout/cycle3"/>
    <dgm:cxn modelId="{3897A688-12EA-C748-B944-219AE850AA80}" type="presParOf" srcId="{7554B7BC-565F-3A47-8342-12D5923538FA}" destId="{C61F5136-37F3-EE4D-A29E-32208A8F97CD}" srcOrd="4"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A03DE02-4097-DB4B-9C46-7AF0E2E4C99C}" type="doc">
      <dgm:prSet loTypeId="urn:microsoft.com/office/officeart/2005/8/layout/cycle3" loCatId="" qsTypeId="urn:microsoft.com/office/officeart/2005/8/quickstyle/simple1" qsCatId="simple" csTypeId="urn:microsoft.com/office/officeart/2005/8/colors/accent1_2" csCatId="accent1" phldr="1"/>
      <dgm:spPr/>
      <dgm:t>
        <a:bodyPr/>
        <a:lstStyle/>
        <a:p>
          <a:endParaRPr lang="es-MX"/>
        </a:p>
      </dgm:t>
    </dgm:pt>
    <dgm:pt modelId="{BF6ACF02-0AAA-2E48-9A38-F0749B8A6854}">
      <dgm:prSet phldrT="[Texto]"/>
      <dgm:spPr/>
      <dgm:t>
        <a:bodyPr/>
        <a:lstStyle/>
        <a:p>
          <a:r>
            <a:rPr lang="es-MX" dirty="0"/>
            <a:t>Atención</a:t>
          </a:r>
        </a:p>
      </dgm:t>
    </dgm:pt>
    <dgm:pt modelId="{FE6196F0-DB95-EC49-A5D0-129F7261EBC3}" type="parTrans" cxnId="{D1BF0CD4-8654-564E-9DC3-7DE8B3B3AE3E}">
      <dgm:prSet/>
      <dgm:spPr/>
      <dgm:t>
        <a:bodyPr/>
        <a:lstStyle/>
        <a:p>
          <a:endParaRPr lang="es-MX"/>
        </a:p>
      </dgm:t>
    </dgm:pt>
    <dgm:pt modelId="{0675430B-3079-9F43-B8DA-3855FC9016FB}" type="sibTrans" cxnId="{D1BF0CD4-8654-564E-9DC3-7DE8B3B3AE3E}">
      <dgm:prSet/>
      <dgm:spPr/>
      <dgm:t>
        <a:bodyPr/>
        <a:lstStyle/>
        <a:p>
          <a:endParaRPr lang="es-MX"/>
        </a:p>
      </dgm:t>
    </dgm:pt>
    <dgm:pt modelId="{DDE9AF6F-0E53-AE44-965F-25FF6B8AA920}">
      <dgm:prSet phldrT="[Texto]"/>
      <dgm:spPr/>
      <dgm:t>
        <a:bodyPr/>
        <a:lstStyle/>
        <a:p>
          <a:r>
            <a:rPr lang="es-MX" dirty="0"/>
            <a:t>Involucramiento cognitivo activo</a:t>
          </a:r>
        </a:p>
      </dgm:t>
    </dgm:pt>
    <dgm:pt modelId="{CE146BC0-014C-3942-8771-E6ECF2827075}" type="parTrans" cxnId="{74F04802-3FA1-D141-91CD-0094E04501BA}">
      <dgm:prSet/>
      <dgm:spPr/>
      <dgm:t>
        <a:bodyPr/>
        <a:lstStyle/>
        <a:p>
          <a:endParaRPr lang="es-MX"/>
        </a:p>
      </dgm:t>
    </dgm:pt>
    <dgm:pt modelId="{9AE71BC9-91BB-F448-B61B-E50E8554875B}" type="sibTrans" cxnId="{74F04802-3FA1-D141-91CD-0094E04501BA}">
      <dgm:prSet/>
      <dgm:spPr/>
      <dgm:t>
        <a:bodyPr/>
        <a:lstStyle/>
        <a:p>
          <a:endParaRPr lang="es-MX"/>
        </a:p>
      </dgm:t>
    </dgm:pt>
    <dgm:pt modelId="{B3CA6589-A38C-7244-A0B5-B956A7C754C8}">
      <dgm:prSet phldrT="[Texto]"/>
      <dgm:spPr/>
      <dgm:t>
        <a:bodyPr/>
        <a:lstStyle/>
        <a:p>
          <a:r>
            <a:rPr lang="es-MX" dirty="0"/>
            <a:t>Realimentación</a:t>
          </a:r>
        </a:p>
      </dgm:t>
    </dgm:pt>
    <dgm:pt modelId="{C343503D-C188-F741-9800-CA531233D463}" type="parTrans" cxnId="{063B5B40-661F-C24A-87EA-5D1D1EC2FC2C}">
      <dgm:prSet/>
      <dgm:spPr/>
      <dgm:t>
        <a:bodyPr/>
        <a:lstStyle/>
        <a:p>
          <a:endParaRPr lang="es-MX"/>
        </a:p>
      </dgm:t>
    </dgm:pt>
    <dgm:pt modelId="{D4214E81-1B85-0E43-BAC4-1259DEA39A43}" type="sibTrans" cxnId="{063B5B40-661F-C24A-87EA-5D1D1EC2FC2C}">
      <dgm:prSet/>
      <dgm:spPr/>
      <dgm:t>
        <a:bodyPr/>
        <a:lstStyle/>
        <a:p>
          <a:endParaRPr lang="es-MX"/>
        </a:p>
      </dgm:t>
    </dgm:pt>
    <dgm:pt modelId="{C0FBA667-330A-1440-B4F4-0F4A21CE266E}">
      <dgm:prSet phldrT="[Texto]">
        <dgm:style>
          <a:lnRef idx="2">
            <a:schemeClr val="accent5">
              <a:shade val="15000"/>
            </a:schemeClr>
          </a:lnRef>
          <a:fillRef idx="1">
            <a:schemeClr val="accent5"/>
          </a:fillRef>
          <a:effectRef idx="0">
            <a:schemeClr val="accent5"/>
          </a:effectRef>
          <a:fontRef idx="minor">
            <a:schemeClr val="lt1"/>
          </a:fontRef>
        </dgm:style>
      </dgm:prSet>
      <dgm:spPr/>
      <dgm:t>
        <a:bodyPr/>
        <a:lstStyle/>
        <a:p>
          <a:r>
            <a:rPr lang="es-MX" dirty="0"/>
            <a:t>Consolidación</a:t>
          </a:r>
        </a:p>
      </dgm:t>
    </dgm:pt>
    <dgm:pt modelId="{CEE73700-CBA5-2E49-81A3-6EBFFFF31EF0}" type="parTrans" cxnId="{C997616B-6A8B-BA42-9E42-4AC43366F639}">
      <dgm:prSet/>
      <dgm:spPr/>
      <dgm:t>
        <a:bodyPr/>
        <a:lstStyle/>
        <a:p>
          <a:endParaRPr lang="es-MX"/>
        </a:p>
      </dgm:t>
    </dgm:pt>
    <dgm:pt modelId="{B4C000DF-F2F2-D948-A792-D74D7CF2C97C}" type="sibTrans" cxnId="{C997616B-6A8B-BA42-9E42-4AC43366F639}">
      <dgm:prSet/>
      <dgm:spPr/>
      <dgm:t>
        <a:bodyPr/>
        <a:lstStyle/>
        <a:p>
          <a:endParaRPr lang="es-MX"/>
        </a:p>
      </dgm:t>
    </dgm:pt>
    <dgm:pt modelId="{613D491F-FFC0-664F-86E0-1C7A40839075}" type="pres">
      <dgm:prSet presAssocID="{2A03DE02-4097-DB4B-9C46-7AF0E2E4C99C}" presName="Name0" presStyleCnt="0">
        <dgm:presLayoutVars>
          <dgm:dir/>
          <dgm:resizeHandles val="exact"/>
        </dgm:presLayoutVars>
      </dgm:prSet>
      <dgm:spPr/>
    </dgm:pt>
    <dgm:pt modelId="{7554B7BC-565F-3A47-8342-12D5923538FA}" type="pres">
      <dgm:prSet presAssocID="{2A03DE02-4097-DB4B-9C46-7AF0E2E4C99C}" presName="cycle" presStyleCnt="0"/>
      <dgm:spPr/>
    </dgm:pt>
    <dgm:pt modelId="{42F585E5-F20D-6940-8A93-75D96B133398}" type="pres">
      <dgm:prSet presAssocID="{BF6ACF02-0AAA-2E48-9A38-F0749B8A6854}" presName="nodeFirstNode" presStyleLbl="node1" presStyleIdx="0" presStyleCnt="4">
        <dgm:presLayoutVars>
          <dgm:bulletEnabled val="1"/>
        </dgm:presLayoutVars>
      </dgm:prSet>
      <dgm:spPr/>
    </dgm:pt>
    <dgm:pt modelId="{763253C9-B57F-1946-971D-A16CA2207F90}" type="pres">
      <dgm:prSet presAssocID="{0675430B-3079-9F43-B8DA-3855FC9016FB}" presName="sibTransFirstNode" presStyleLbl="bgShp" presStyleIdx="0" presStyleCnt="1"/>
      <dgm:spPr/>
    </dgm:pt>
    <dgm:pt modelId="{57C5626E-F322-E445-930C-CB0D69C0B867}" type="pres">
      <dgm:prSet presAssocID="{DDE9AF6F-0E53-AE44-965F-25FF6B8AA920}" presName="nodeFollowingNodes" presStyleLbl="node1" presStyleIdx="1" presStyleCnt="4">
        <dgm:presLayoutVars>
          <dgm:bulletEnabled val="1"/>
        </dgm:presLayoutVars>
      </dgm:prSet>
      <dgm:spPr/>
    </dgm:pt>
    <dgm:pt modelId="{943F6A9A-A84A-A640-8128-2B3AE0AD8F49}" type="pres">
      <dgm:prSet presAssocID="{B3CA6589-A38C-7244-A0B5-B956A7C754C8}" presName="nodeFollowingNodes" presStyleLbl="node1" presStyleIdx="2" presStyleCnt="4">
        <dgm:presLayoutVars>
          <dgm:bulletEnabled val="1"/>
        </dgm:presLayoutVars>
      </dgm:prSet>
      <dgm:spPr/>
    </dgm:pt>
    <dgm:pt modelId="{C61F5136-37F3-EE4D-A29E-32208A8F97CD}" type="pres">
      <dgm:prSet presAssocID="{C0FBA667-330A-1440-B4F4-0F4A21CE266E}" presName="nodeFollowingNodes" presStyleLbl="node1" presStyleIdx="3" presStyleCnt="4">
        <dgm:presLayoutVars>
          <dgm:bulletEnabled val="1"/>
        </dgm:presLayoutVars>
      </dgm:prSet>
      <dgm:spPr/>
    </dgm:pt>
  </dgm:ptLst>
  <dgm:cxnLst>
    <dgm:cxn modelId="{74F04802-3FA1-D141-91CD-0094E04501BA}" srcId="{2A03DE02-4097-DB4B-9C46-7AF0E2E4C99C}" destId="{DDE9AF6F-0E53-AE44-965F-25FF6B8AA920}" srcOrd="1" destOrd="0" parTransId="{CE146BC0-014C-3942-8771-E6ECF2827075}" sibTransId="{9AE71BC9-91BB-F448-B61B-E50E8554875B}"/>
    <dgm:cxn modelId="{ECF5200D-F4C3-1146-AFA9-40712D3CD5A7}" type="presOf" srcId="{C0FBA667-330A-1440-B4F4-0F4A21CE266E}" destId="{C61F5136-37F3-EE4D-A29E-32208A8F97CD}" srcOrd="0" destOrd="0" presId="urn:microsoft.com/office/officeart/2005/8/layout/cycle3"/>
    <dgm:cxn modelId="{063B5B40-661F-C24A-87EA-5D1D1EC2FC2C}" srcId="{2A03DE02-4097-DB4B-9C46-7AF0E2E4C99C}" destId="{B3CA6589-A38C-7244-A0B5-B956A7C754C8}" srcOrd="2" destOrd="0" parTransId="{C343503D-C188-F741-9800-CA531233D463}" sibTransId="{D4214E81-1B85-0E43-BAC4-1259DEA39A43}"/>
    <dgm:cxn modelId="{C997616B-6A8B-BA42-9E42-4AC43366F639}" srcId="{2A03DE02-4097-DB4B-9C46-7AF0E2E4C99C}" destId="{C0FBA667-330A-1440-B4F4-0F4A21CE266E}" srcOrd="3" destOrd="0" parTransId="{CEE73700-CBA5-2E49-81A3-6EBFFFF31EF0}" sibTransId="{B4C000DF-F2F2-D948-A792-D74D7CF2C97C}"/>
    <dgm:cxn modelId="{E52F6C82-FE46-A049-9D4F-A84483F83B48}" type="presOf" srcId="{2A03DE02-4097-DB4B-9C46-7AF0E2E4C99C}" destId="{613D491F-FFC0-664F-86E0-1C7A40839075}" srcOrd="0" destOrd="0" presId="urn:microsoft.com/office/officeart/2005/8/layout/cycle3"/>
    <dgm:cxn modelId="{C81A8387-4FED-3349-9BD4-F7197E756156}" type="presOf" srcId="{DDE9AF6F-0E53-AE44-965F-25FF6B8AA920}" destId="{57C5626E-F322-E445-930C-CB0D69C0B867}" srcOrd="0" destOrd="0" presId="urn:microsoft.com/office/officeart/2005/8/layout/cycle3"/>
    <dgm:cxn modelId="{29C0509A-56D9-6B40-AF85-1EFEE56A361D}" type="presOf" srcId="{0675430B-3079-9F43-B8DA-3855FC9016FB}" destId="{763253C9-B57F-1946-971D-A16CA2207F90}" srcOrd="0" destOrd="0" presId="urn:microsoft.com/office/officeart/2005/8/layout/cycle3"/>
    <dgm:cxn modelId="{10E1D5BA-2564-8142-B1F4-106DACF994EE}" type="presOf" srcId="{B3CA6589-A38C-7244-A0B5-B956A7C754C8}" destId="{943F6A9A-A84A-A640-8128-2B3AE0AD8F49}" srcOrd="0" destOrd="0" presId="urn:microsoft.com/office/officeart/2005/8/layout/cycle3"/>
    <dgm:cxn modelId="{D1BF0CD4-8654-564E-9DC3-7DE8B3B3AE3E}" srcId="{2A03DE02-4097-DB4B-9C46-7AF0E2E4C99C}" destId="{BF6ACF02-0AAA-2E48-9A38-F0749B8A6854}" srcOrd="0" destOrd="0" parTransId="{FE6196F0-DB95-EC49-A5D0-129F7261EBC3}" sibTransId="{0675430B-3079-9F43-B8DA-3855FC9016FB}"/>
    <dgm:cxn modelId="{775636F9-998C-3A45-84AA-564256912F6A}" type="presOf" srcId="{BF6ACF02-0AAA-2E48-9A38-F0749B8A6854}" destId="{42F585E5-F20D-6940-8A93-75D96B133398}" srcOrd="0" destOrd="0" presId="urn:microsoft.com/office/officeart/2005/8/layout/cycle3"/>
    <dgm:cxn modelId="{02472D9B-26BC-F34C-A4DF-58EBAD7A5362}" type="presParOf" srcId="{613D491F-FFC0-664F-86E0-1C7A40839075}" destId="{7554B7BC-565F-3A47-8342-12D5923538FA}" srcOrd="0" destOrd="0" presId="urn:microsoft.com/office/officeart/2005/8/layout/cycle3"/>
    <dgm:cxn modelId="{CFD6B566-AE83-7345-AEA4-82BAE688B0C5}" type="presParOf" srcId="{7554B7BC-565F-3A47-8342-12D5923538FA}" destId="{42F585E5-F20D-6940-8A93-75D96B133398}" srcOrd="0" destOrd="0" presId="urn:microsoft.com/office/officeart/2005/8/layout/cycle3"/>
    <dgm:cxn modelId="{105C8C46-E2F1-5C4C-B8A2-3301B10E2977}" type="presParOf" srcId="{7554B7BC-565F-3A47-8342-12D5923538FA}" destId="{763253C9-B57F-1946-971D-A16CA2207F90}" srcOrd="1" destOrd="0" presId="urn:microsoft.com/office/officeart/2005/8/layout/cycle3"/>
    <dgm:cxn modelId="{C048C475-6DC7-FE41-B357-D8AAC87D007A}" type="presParOf" srcId="{7554B7BC-565F-3A47-8342-12D5923538FA}" destId="{57C5626E-F322-E445-930C-CB0D69C0B867}" srcOrd="2" destOrd="0" presId="urn:microsoft.com/office/officeart/2005/8/layout/cycle3"/>
    <dgm:cxn modelId="{69C3571F-DCB5-7644-90E8-2F7854F34D69}" type="presParOf" srcId="{7554B7BC-565F-3A47-8342-12D5923538FA}" destId="{943F6A9A-A84A-A640-8128-2B3AE0AD8F49}" srcOrd="3" destOrd="0" presId="urn:microsoft.com/office/officeart/2005/8/layout/cycle3"/>
    <dgm:cxn modelId="{3897A688-12EA-C748-B944-219AE850AA80}" type="presParOf" srcId="{7554B7BC-565F-3A47-8342-12D5923538FA}" destId="{C61F5136-37F3-EE4D-A29E-32208A8F97CD}" srcOrd="4"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0073E0E-6FC6-6048-A853-A5A731133756}" type="doc">
      <dgm:prSet loTypeId="urn:microsoft.com/office/officeart/2005/8/layout/process4" loCatId="" qsTypeId="urn:microsoft.com/office/officeart/2005/8/quickstyle/simple1" qsCatId="simple" csTypeId="urn:microsoft.com/office/officeart/2005/8/colors/colorful1" csCatId="colorful" phldr="1"/>
      <dgm:spPr/>
      <dgm:t>
        <a:bodyPr/>
        <a:lstStyle/>
        <a:p>
          <a:endParaRPr lang="es-MX"/>
        </a:p>
      </dgm:t>
    </dgm:pt>
    <dgm:pt modelId="{3882FE3A-C46E-9545-A372-6360BFBDEF41}">
      <dgm:prSet phldrT="[Texto]"/>
      <dgm:spPr/>
      <dgm:t>
        <a:bodyPr/>
        <a:lstStyle/>
        <a:p>
          <a:r>
            <a:rPr lang="es-MX" dirty="0"/>
            <a:t>Memoria de trabajo</a:t>
          </a:r>
        </a:p>
      </dgm:t>
    </dgm:pt>
    <dgm:pt modelId="{949614FD-10AC-A14A-B62D-956734085FF4}" type="parTrans" cxnId="{48E29485-00A1-B14F-A7A6-184CA00C1EAC}">
      <dgm:prSet/>
      <dgm:spPr/>
      <dgm:t>
        <a:bodyPr/>
        <a:lstStyle/>
        <a:p>
          <a:endParaRPr lang="es-MX"/>
        </a:p>
      </dgm:t>
    </dgm:pt>
    <dgm:pt modelId="{E5317187-A3A0-8B4F-A7EF-9250B0A812B1}" type="sibTrans" cxnId="{48E29485-00A1-B14F-A7A6-184CA00C1EAC}">
      <dgm:prSet/>
      <dgm:spPr/>
      <dgm:t>
        <a:bodyPr/>
        <a:lstStyle/>
        <a:p>
          <a:endParaRPr lang="es-MX"/>
        </a:p>
      </dgm:t>
    </dgm:pt>
    <dgm:pt modelId="{644CC459-B106-D140-95C2-B98AD358EF4B}">
      <dgm:prSet phldrT="[Texto]"/>
      <dgm:spPr/>
      <dgm:t>
        <a:bodyPr/>
        <a:lstStyle/>
        <a:p>
          <a:r>
            <a:rPr lang="es-MX" dirty="0"/>
            <a:t>Memoria de largo plazo</a:t>
          </a:r>
        </a:p>
      </dgm:t>
    </dgm:pt>
    <dgm:pt modelId="{8CC813EE-5B8A-B343-8035-7C1449D2D8BE}" type="parTrans" cxnId="{AC199D36-D489-8340-9A8A-CDC351AF008B}">
      <dgm:prSet/>
      <dgm:spPr/>
      <dgm:t>
        <a:bodyPr/>
        <a:lstStyle/>
        <a:p>
          <a:endParaRPr lang="es-MX"/>
        </a:p>
      </dgm:t>
    </dgm:pt>
    <dgm:pt modelId="{212C52D1-0296-2D46-AFAD-98303C963BC0}" type="sibTrans" cxnId="{AC199D36-D489-8340-9A8A-CDC351AF008B}">
      <dgm:prSet/>
      <dgm:spPr/>
      <dgm:t>
        <a:bodyPr/>
        <a:lstStyle/>
        <a:p>
          <a:endParaRPr lang="es-MX"/>
        </a:p>
      </dgm:t>
    </dgm:pt>
    <dgm:pt modelId="{C4179FDE-CB3E-9743-9E35-355BE9D385C7}" type="pres">
      <dgm:prSet presAssocID="{60073E0E-6FC6-6048-A853-A5A731133756}" presName="Name0" presStyleCnt="0">
        <dgm:presLayoutVars>
          <dgm:dir/>
          <dgm:animLvl val="lvl"/>
          <dgm:resizeHandles val="exact"/>
        </dgm:presLayoutVars>
      </dgm:prSet>
      <dgm:spPr/>
    </dgm:pt>
    <dgm:pt modelId="{8317E00B-79B2-3B44-9D2C-A920C1A6F846}" type="pres">
      <dgm:prSet presAssocID="{644CC459-B106-D140-95C2-B98AD358EF4B}" presName="boxAndChildren" presStyleCnt="0"/>
      <dgm:spPr/>
    </dgm:pt>
    <dgm:pt modelId="{3D81C4A6-EE9F-FB4F-85A0-F801D050FF78}" type="pres">
      <dgm:prSet presAssocID="{644CC459-B106-D140-95C2-B98AD358EF4B}" presName="parentTextBox" presStyleLbl="node1" presStyleIdx="0" presStyleCnt="2"/>
      <dgm:spPr/>
    </dgm:pt>
    <dgm:pt modelId="{4ECAA9A6-E6CB-8F41-BDEB-58D5A539C573}" type="pres">
      <dgm:prSet presAssocID="{E5317187-A3A0-8B4F-A7EF-9250B0A812B1}" presName="sp" presStyleCnt="0"/>
      <dgm:spPr/>
    </dgm:pt>
    <dgm:pt modelId="{59880F61-99C0-C643-A927-878CDB9377C3}" type="pres">
      <dgm:prSet presAssocID="{3882FE3A-C46E-9545-A372-6360BFBDEF41}" presName="arrowAndChildren" presStyleCnt="0"/>
      <dgm:spPr/>
    </dgm:pt>
    <dgm:pt modelId="{C000B703-24BA-D54B-83B2-35A09752DEDE}" type="pres">
      <dgm:prSet presAssocID="{3882FE3A-C46E-9545-A372-6360BFBDEF41}" presName="parentTextArrow" presStyleLbl="node1" presStyleIdx="1" presStyleCnt="2"/>
      <dgm:spPr/>
    </dgm:pt>
  </dgm:ptLst>
  <dgm:cxnLst>
    <dgm:cxn modelId="{AC199D36-D489-8340-9A8A-CDC351AF008B}" srcId="{60073E0E-6FC6-6048-A853-A5A731133756}" destId="{644CC459-B106-D140-95C2-B98AD358EF4B}" srcOrd="1" destOrd="0" parTransId="{8CC813EE-5B8A-B343-8035-7C1449D2D8BE}" sibTransId="{212C52D1-0296-2D46-AFAD-98303C963BC0}"/>
    <dgm:cxn modelId="{64429837-C836-D04A-A569-2A64D0EFFAD8}" type="presOf" srcId="{644CC459-B106-D140-95C2-B98AD358EF4B}" destId="{3D81C4A6-EE9F-FB4F-85A0-F801D050FF78}" srcOrd="0" destOrd="0" presId="urn:microsoft.com/office/officeart/2005/8/layout/process4"/>
    <dgm:cxn modelId="{48E29485-00A1-B14F-A7A6-184CA00C1EAC}" srcId="{60073E0E-6FC6-6048-A853-A5A731133756}" destId="{3882FE3A-C46E-9545-A372-6360BFBDEF41}" srcOrd="0" destOrd="0" parTransId="{949614FD-10AC-A14A-B62D-956734085FF4}" sibTransId="{E5317187-A3A0-8B4F-A7EF-9250B0A812B1}"/>
    <dgm:cxn modelId="{B111AE88-577D-A04A-BF82-D1BB723BBEC3}" type="presOf" srcId="{3882FE3A-C46E-9545-A372-6360BFBDEF41}" destId="{C000B703-24BA-D54B-83B2-35A09752DEDE}" srcOrd="0" destOrd="0" presId="urn:microsoft.com/office/officeart/2005/8/layout/process4"/>
    <dgm:cxn modelId="{0A7A14B1-0E67-7946-AE09-AB3B03426012}" type="presOf" srcId="{60073E0E-6FC6-6048-A853-A5A731133756}" destId="{C4179FDE-CB3E-9743-9E35-355BE9D385C7}" srcOrd="0" destOrd="0" presId="urn:microsoft.com/office/officeart/2005/8/layout/process4"/>
    <dgm:cxn modelId="{61C071E2-93A8-214E-8A7F-49ADDD3E664C}" type="presParOf" srcId="{C4179FDE-CB3E-9743-9E35-355BE9D385C7}" destId="{8317E00B-79B2-3B44-9D2C-A920C1A6F846}" srcOrd="0" destOrd="0" presId="urn:microsoft.com/office/officeart/2005/8/layout/process4"/>
    <dgm:cxn modelId="{3762850A-B8FB-8E4D-9F79-8EC589625180}" type="presParOf" srcId="{8317E00B-79B2-3B44-9D2C-A920C1A6F846}" destId="{3D81C4A6-EE9F-FB4F-85A0-F801D050FF78}" srcOrd="0" destOrd="0" presId="urn:microsoft.com/office/officeart/2005/8/layout/process4"/>
    <dgm:cxn modelId="{7C4728CA-4EC9-8346-B188-675F94C7B8EF}" type="presParOf" srcId="{C4179FDE-CB3E-9743-9E35-355BE9D385C7}" destId="{4ECAA9A6-E6CB-8F41-BDEB-58D5A539C573}" srcOrd="1" destOrd="0" presId="urn:microsoft.com/office/officeart/2005/8/layout/process4"/>
    <dgm:cxn modelId="{6189F109-7D77-6241-B095-3784BCEF71C5}" type="presParOf" srcId="{C4179FDE-CB3E-9743-9E35-355BE9D385C7}" destId="{59880F61-99C0-C643-A927-878CDB9377C3}" srcOrd="2" destOrd="0" presId="urn:microsoft.com/office/officeart/2005/8/layout/process4"/>
    <dgm:cxn modelId="{526376EB-C522-5C4E-8A53-8AA1A145B13E}" type="presParOf" srcId="{59880F61-99C0-C643-A927-878CDB9377C3}" destId="{C000B703-24BA-D54B-83B2-35A09752DEDE}" srcOrd="0" destOrd="0" presId="urn:microsoft.com/office/officeart/2005/8/layout/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D861462-6064-4247-9DFD-5A4F96941187}" type="doc">
      <dgm:prSet loTypeId="urn:microsoft.com/office/officeart/2005/8/layout/target3" loCatId="" qsTypeId="urn:microsoft.com/office/officeart/2005/8/quickstyle/simple1" qsCatId="simple" csTypeId="urn:microsoft.com/office/officeart/2005/8/colors/colorful1" csCatId="colorful" phldr="1"/>
      <dgm:spPr/>
      <dgm:t>
        <a:bodyPr/>
        <a:lstStyle/>
        <a:p>
          <a:endParaRPr lang="es-MX"/>
        </a:p>
      </dgm:t>
    </dgm:pt>
    <dgm:pt modelId="{C646F813-885E-8044-825D-76D08F70FF14}">
      <dgm:prSet phldrT="[Texto]"/>
      <dgm:spPr/>
      <dgm:t>
        <a:bodyPr/>
        <a:lstStyle/>
        <a:p>
          <a:r>
            <a:rPr lang="es-MX" dirty="0"/>
            <a:t>Un aprendizaje a la vez</a:t>
          </a:r>
        </a:p>
      </dgm:t>
    </dgm:pt>
    <dgm:pt modelId="{747DA7B8-7985-F847-8FED-4619937AF409}" type="parTrans" cxnId="{0EF4E06C-2ACC-D048-883E-7D3DB2920E6E}">
      <dgm:prSet/>
      <dgm:spPr/>
      <dgm:t>
        <a:bodyPr/>
        <a:lstStyle/>
        <a:p>
          <a:endParaRPr lang="es-MX"/>
        </a:p>
      </dgm:t>
    </dgm:pt>
    <dgm:pt modelId="{A541F8CE-D2F7-8149-99DE-D8BE09F73A64}" type="sibTrans" cxnId="{0EF4E06C-2ACC-D048-883E-7D3DB2920E6E}">
      <dgm:prSet/>
      <dgm:spPr/>
      <dgm:t>
        <a:bodyPr/>
        <a:lstStyle/>
        <a:p>
          <a:endParaRPr lang="es-MX"/>
        </a:p>
      </dgm:t>
    </dgm:pt>
    <dgm:pt modelId="{83FDA29C-334D-9844-8F0B-9FD0F610C7A4}">
      <dgm:prSet phldrT="[Texto]"/>
      <dgm:spPr/>
      <dgm:t>
        <a:bodyPr/>
        <a:lstStyle/>
        <a:p>
          <a:r>
            <a:rPr lang="es-MX" dirty="0"/>
            <a:t>Enfocar al estudiante en lo importante, eliminar distractores</a:t>
          </a:r>
        </a:p>
      </dgm:t>
    </dgm:pt>
    <dgm:pt modelId="{616B6C4B-964E-8844-A304-D22DB8A6FC91}" type="parTrans" cxnId="{1598188E-47B4-1447-B715-2F5C554B1963}">
      <dgm:prSet/>
      <dgm:spPr/>
      <dgm:t>
        <a:bodyPr/>
        <a:lstStyle/>
        <a:p>
          <a:endParaRPr lang="es-MX"/>
        </a:p>
      </dgm:t>
    </dgm:pt>
    <dgm:pt modelId="{F46CA9AB-3F59-9F44-9F38-B4BF07146836}" type="sibTrans" cxnId="{1598188E-47B4-1447-B715-2F5C554B1963}">
      <dgm:prSet/>
      <dgm:spPr/>
      <dgm:t>
        <a:bodyPr/>
        <a:lstStyle/>
        <a:p>
          <a:endParaRPr lang="es-MX"/>
        </a:p>
      </dgm:t>
    </dgm:pt>
    <dgm:pt modelId="{683E473D-AD29-344B-973C-CC37F7BD6A42}">
      <dgm:prSet phldrT="[Texto]"/>
      <dgm:spPr/>
      <dgm:t>
        <a:bodyPr/>
        <a:lstStyle/>
        <a:p>
          <a:r>
            <a:rPr lang="es-MX" dirty="0"/>
            <a:t>Regular carga cognitiva</a:t>
          </a:r>
        </a:p>
      </dgm:t>
    </dgm:pt>
    <dgm:pt modelId="{05056A4F-3C2E-A641-A456-6D99176C0098}" type="parTrans" cxnId="{D2BBCA6F-6A05-CB4F-B9FA-B9074C31FABA}">
      <dgm:prSet/>
      <dgm:spPr/>
      <dgm:t>
        <a:bodyPr/>
        <a:lstStyle/>
        <a:p>
          <a:endParaRPr lang="es-MX"/>
        </a:p>
      </dgm:t>
    </dgm:pt>
    <dgm:pt modelId="{8505840D-E741-2A42-B1FC-A9330E21CBA7}" type="sibTrans" cxnId="{D2BBCA6F-6A05-CB4F-B9FA-B9074C31FABA}">
      <dgm:prSet/>
      <dgm:spPr/>
      <dgm:t>
        <a:bodyPr/>
        <a:lstStyle/>
        <a:p>
          <a:endParaRPr lang="es-MX"/>
        </a:p>
      </dgm:t>
    </dgm:pt>
    <dgm:pt modelId="{75AE7232-B6CB-0145-A023-2D04A43B267C}">
      <dgm:prSet phldrT="[Texto]"/>
      <dgm:spPr/>
      <dgm:t>
        <a:bodyPr/>
        <a:lstStyle/>
        <a:p>
          <a:r>
            <a:rPr lang="es-MX" dirty="0"/>
            <a:t>Paso a paso, verificando y realimentando</a:t>
          </a:r>
        </a:p>
      </dgm:t>
    </dgm:pt>
    <dgm:pt modelId="{153A06FE-32EC-5D4D-B4FA-C28A44F1416D}" type="parTrans" cxnId="{6E5461B9-7545-FA45-B9DF-7ECF410E4B77}">
      <dgm:prSet/>
      <dgm:spPr/>
      <dgm:t>
        <a:bodyPr/>
        <a:lstStyle/>
        <a:p>
          <a:endParaRPr lang="es-MX"/>
        </a:p>
      </dgm:t>
    </dgm:pt>
    <dgm:pt modelId="{83DE00E5-BF06-614A-B3FD-DB29A0175905}" type="sibTrans" cxnId="{6E5461B9-7545-FA45-B9DF-7ECF410E4B77}">
      <dgm:prSet/>
      <dgm:spPr/>
      <dgm:t>
        <a:bodyPr/>
        <a:lstStyle/>
        <a:p>
          <a:endParaRPr lang="es-MX"/>
        </a:p>
      </dgm:t>
    </dgm:pt>
    <dgm:pt modelId="{FB4A4E2B-E4D1-984E-A955-725BFCE16947}">
      <dgm:prSet phldrT="[Texto]"/>
      <dgm:spPr/>
      <dgm:t>
        <a:bodyPr/>
        <a:lstStyle/>
        <a:p>
          <a:r>
            <a:rPr lang="es-MX" dirty="0"/>
            <a:t>Explicar, modelar, guiar</a:t>
          </a:r>
        </a:p>
      </dgm:t>
    </dgm:pt>
    <dgm:pt modelId="{F0D81F02-30A5-2340-B615-A9E87036D5AB}" type="parTrans" cxnId="{916C0FB9-074F-9641-9141-65A334081532}">
      <dgm:prSet/>
      <dgm:spPr/>
      <dgm:t>
        <a:bodyPr/>
        <a:lstStyle/>
        <a:p>
          <a:endParaRPr lang="es-MX"/>
        </a:p>
      </dgm:t>
    </dgm:pt>
    <dgm:pt modelId="{422510F2-5A1A-7D46-AF01-D2128BA8421E}" type="sibTrans" cxnId="{916C0FB9-074F-9641-9141-65A334081532}">
      <dgm:prSet/>
      <dgm:spPr/>
      <dgm:t>
        <a:bodyPr/>
        <a:lstStyle/>
        <a:p>
          <a:endParaRPr lang="es-MX"/>
        </a:p>
      </dgm:t>
    </dgm:pt>
    <dgm:pt modelId="{C78E9300-F142-8A45-ACE5-C963E0A9106E}" type="pres">
      <dgm:prSet presAssocID="{2D861462-6064-4247-9DFD-5A4F96941187}" presName="Name0" presStyleCnt="0">
        <dgm:presLayoutVars>
          <dgm:chMax val="7"/>
          <dgm:dir/>
          <dgm:animLvl val="lvl"/>
          <dgm:resizeHandles val="exact"/>
        </dgm:presLayoutVars>
      </dgm:prSet>
      <dgm:spPr/>
    </dgm:pt>
    <dgm:pt modelId="{902B0ED9-CA8B-B24F-AA7F-F8F117B2C798}" type="pres">
      <dgm:prSet presAssocID="{C646F813-885E-8044-825D-76D08F70FF14}" presName="circle1" presStyleLbl="node1" presStyleIdx="0" presStyleCnt="5"/>
      <dgm:spPr/>
    </dgm:pt>
    <dgm:pt modelId="{C41E475B-736F-F54E-8267-B3732747458F}" type="pres">
      <dgm:prSet presAssocID="{C646F813-885E-8044-825D-76D08F70FF14}" presName="space" presStyleCnt="0"/>
      <dgm:spPr/>
    </dgm:pt>
    <dgm:pt modelId="{445DC8DC-23B2-5246-A294-87C3202811EC}" type="pres">
      <dgm:prSet presAssocID="{C646F813-885E-8044-825D-76D08F70FF14}" presName="rect1" presStyleLbl="alignAcc1" presStyleIdx="0" presStyleCnt="5"/>
      <dgm:spPr/>
    </dgm:pt>
    <dgm:pt modelId="{A5A4B5A4-3CEC-7146-A986-53CE56932BD1}" type="pres">
      <dgm:prSet presAssocID="{75AE7232-B6CB-0145-A023-2D04A43B267C}" presName="vertSpace2" presStyleLbl="node1" presStyleIdx="0" presStyleCnt="5"/>
      <dgm:spPr/>
    </dgm:pt>
    <dgm:pt modelId="{D0DCC9F4-5588-2944-B0D7-CB54A127027D}" type="pres">
      <dgm:prSet presAssocID="{75AE7232-B6CB-0145-A023-2D04A43B267C}" presName="circle2" presStyleLbl="node1" presStyleIdx="1" presStyleCnt="5"/>
      <dgm:spPr/>
    </dgm:pt>
    <dgm:pt modelId="{A6205878-959E-C946-A1D3-35075A8F39B1}" type="pres">
      <dgm:prSet presAssocID="{75AE7232-B6CB-0145-A023-2D04A43B267C}" presName="rect2" presStyleLbl="alignAcc1" presStyleIdx="1" presStyleCnt="5"/>
      <dgm:spPr/>
    </dgm:pt>
    <dgm:pt modelId="{710402C7-4639-4C4F-8D18-9559F9D78643}" type="pres">
      <dgm:prSet presAssocID="{83FDA29C-334D-9844-8F0B-9FD0F610C7A4}" presName="vertSpace3" presStyleLbl="node1" presStyleIdx="1" presStyleCnt="5"/>
      <dgm:spPr/>
    </dgm:pt>
    <dgm:pt modelId="{354FB088-C231-9D41-B8FA-34A404529BD9}" type="pres">
      <dgm:prSet presAssocID="{83FDA29C-334D-9844-8F0B-9FD0F610C7A4}" presName="circle3" presStyleLbl="node1" presStyleIdx="2" presStyleCnt="5"/>
      <dgm:spPr/>
    </dgm:pt>
    <dgm:pt modelId="{329D9975-830B-A045-A30C-22EB34D354B8}" type="pres">
      <dgm:prSet presAssocID="{83FDA29C-334D-9844-8F0B-9FD0F610C7A4}" presName="rect3" presStyleLbl="alignAcc1" presStyleIdx="2" presStyleCnt="5"/>
      <dgm:spPr/>
    </dgm:pt>
    <dgm:pt modelId="{DDDD3FF5-EBB0-4C44-AE04-93A485BC48B8}" type="pres">
      <dgm:prSet presAssocID="{683E473D-AD29-344B-973C-CC37F7BD6A42}" presName="vertSpace4" presStyleLbl="node1" presStyleIdx="2" presStyleCnt="5"/>
      <dgm:spPr/>
    </dgm:pt>
    <dgm:pt modelId="{8B4A2C0E-0CAE-5948-89BD-9CA0E685775F}" type="pres">
      <dgm:prSet presAssocID="{683E473D-AD29-344B-973C-CC37F7BD6A42}" presName="circle4" presStyleLbl="node1" presStyleIdx="3" presStyleCnt="5"/>
      <dgm:spPr/>
    </dgm:pt>
    <dgm:pt modelId="{D1266653-273D-2946-8D76-5984732A4A32}" type="pres">
      <dgm:prSet presAssocID="{683E473D-AD29-344B-973C-CC37F7BD6A42}" presName="rect4" presStyleLbl="alignAcc1" presStyleIdx="3" presStyleCnt="5"/>
      <dgm:spPr/>
    </dgm:pt>
    <dgm:pt modelId="{5CF6D217-C806-8F4C-960E-49A2333BA84A}" type="pres">
      <dgm:prSet presAssocID="{FB4A4E2B-E4D1-984E-A955-725BFCE16947}" presName="vertSpace5" presStyleLbl="node1" presStyleIdx="3" presStyleCnt="5"/>
      <dgm:spPr/>
    </dgm:pt>
    <dgm:pt modelId="{40B79261-F42B-CD4C-86D7-A2880DD50B2B}" type="pres">
      <dgm:prSet presAssocID="{FB4A4E2B-E4D1-984E-A955-725BFCE16947}" presName="circle5" presStyleLbl="node1" presStyleIdx="4" presStyleCnt="5"/>
      <dgm:spPr/>
    </dgm:pt>
    <dgm:pt modelId="{49DE55C5-EA9A-F84F-9655-1AA29503A7C4}" type="pres">
      <dgm:prSet presAssocID="{FB4A4E2B-E4D1-984E-A955-725BFCE16947}" presName="rect5" presStyleLbl="alignAcc1" presStyleIdx="4" presStyleCnt="5"/>
      <dgm:spPr/>
    </dgm:pt>
    <dgm:pt modelId="{9DA1B5B3-BB10-0843-B806-F338C24F63D7}" type="pres">
      <dgm:prSet presAssocID="{C646F813-885E-8044-825D-76D08F70FF14}" presName="rect1ParTxNoCh" presStyleLbl="alignAcc1" presStyleIdx="4" presStyleCnt="5">
        <dgm:presLayoutVars>
          <dgm:chMax val="1"/>
          <dgm:bulletEnabled val="1"/>
        </dgm:presLayoutVars>
      </dgm:prSet>
      <dgm:spPr/>
    </dgm:pt>
    <dgm:pt modelId="{86ED436E-F864-D841-B9EF-16A49CE1EB58}" type="pres">
      <dgm:prSet presAssocID="{75AE7232-B6CB-0145-A023-2D04A43B267C}" presName="rect2ParTxNoCh" presStyleLbl="alignAcc1" presStyleIdx="4" presStyleCnt="5">
        <dgm:presLayoutVars>
          <dgm:chMax val="1"/>
          <dgm:bulletEnabled val="1"/>
        </dgm:presLayoutVars>
      </dgm:prSet>
      <dgm:spPr/>
    </dgm:pt>
    <dgm:pt modelId="{551BA465-C53E-084C-829A-C2E5CD4A201E}" type="pres">
      <dgm:prSet presAssocID="{83FDA29C-334D-9844-8F0B-9FD0F610C7A4}" presName="rect3ParTxNoCh" presStyleLbl="alignAcc1" presStyleIdx="4" presStyleCnt="5">
        <dgm:presLayoutVars>
          <dgm:chMax val="1"/>
          <dgm:bulletEnabled val="1"/>
        </dgm:presLayoutVars>
      </dgm:prSet>
      <dgm:spPr/>
    </dgm:pt>
    <dgm:pt modelId="{16631E30-EBAF-9642-9435-6624D23244BA}" type="pres">
      <dgm:prSet presAssocID="{683E473D-AD29-344B-973C-CC37F7BD6A42}" presName="rect4ParTxNoCh" presStyleLbl="alignAcc1" presStyleIdx="4" presStyleCnt="5">
        <dgm:presLayoutVars>
          <dgm:chMax val="1"/>
          <dgm:bulletEnabled val="1"/>
        </dgm:presLayoutVars>
      </dgm:prSet>
      <dgm:spPr/>
    </dgm:pt>
    <dgm:pt modelId="{DCD48CB0-95B7-244C-88B3-190D45C91364}" type="pres">
      <dgm:prSet presAssocID="{FB4A4E2B-E4D1-984E-A955-725BFCE16947}" presName="rect5ParTxNoCh" presStyleLbl="alignAcc1" presStyleIdx="4" presStyleCnt="5">
        <dgm:presLayoutVars>
          <dgm:chMax val="1"/>
          <dgm:bulletEnabled val="1"/>
        </dgm:presLayoutVars>
      </dgm:prSet>
      <dgm:spPr/>
    </dgm:pt>
  </dgm:ptLst>
  <dgm:cxnLst>
    <dgm:cxn modelId="{F7106909-7F2C-0E4A-B6E8-8F82A083C5A3}" type="presOf" srcId="{C646F813-885E-8044-825D-76D08F70FF14}" destId="{445DC8DC-23B2-5246-A294-87C3202811EC}" srcOrd="0" destOrd="0" presId="urn:microsoft.com/office/officeart/2005/8/layout/target3"/>
    <dgm:cxn modelId="{19E80A21-6624-3F4A-8A07-3E6B4551B69A}" type="presOf" srcId="{83FDA29C-334D-9844-8F0B-9FD0F610C7A4}" destId="{551BA465-C53E-084C-829A-C2E5CD4A201E}" srcOrd="1" destOrd="0" presId="urn:microsoft.com/office/officeart/2005/8/layout/target3"/>
    <dgm:cxn modelId="{9FA25538-7A79-E940-BF41-D73CD6ED25D4}" type="presOf" srcId="{FB4A4E2B-E4D1-984E-A955-725BFCE16947}" destId="{49DE55C5-EA9A-F84F-9655-1AA29503A7C4}" srcOrd="0" destOrd="0" presId="urn:microsoft.com/office/officeart/2005/8/layout/target3"/>
    <dgm:cxn modelId="{088C0E4A-4881-BD47-8793-6408750BACEC}" type="presOf" srcId="{75AE7232-B6CB-0145-A023-2D04A43B267C}" destId="{A6205878-959E-C946-A1D3-35075A8F39B1}" srcOrd="0" destOrd="0" presId="urn:microsoft.com/office/officeart/2005/8/layout/target3"/>
    <dgm:cxn modelId="{0EF4E06C-2ACC-D048-883E-7D3DB2920E6E}" srcId="{2D861462-6064-4247-9DFD-5A4F96941187}" destId="{C646F813-885E-8044-825D-76D08F70FF14}" srcOrd="0" destOrd="0" parTransId="{747DA7B8-7985-F847-8FED-4619937AF409}" sibTransId="{A541F8CE-D2F7-8149-99DE-D8BE09F73A64}"/>
    <dgm:cxn modelId="{D2BBCA6F-6A05-CB4F-B9FA-B9074C31FABA}" srcId="{2D861462-6064-4247-9DFD-5A4F96941187}" destId="{683E473D-AD29-344B-973C-CC37F7BD6A42}" srcOrd="3" destOrd="0" parTransId="{05056A4F-3C2E-A641-A456-6D99176C0098}" sibTransId="{8505840D-E741-2A42-B1FC-A9330E21CBA7}"/>
    <dgm:cxn modelId="{91A89B5A-1DD1-F141-A30E-5037180ED3DD}" type="presOf" srcId="{83FDA29C-334D-9844-8F0B-9FD0F610C7A4}" destId="{329D9975-830B-A045-A30C-22EB34D354B8}" srcOrd="0" destOrd="0" presId="urn:microsoft.com/office/officeart/2005/8/layout/target3"/>
    <dgm:cxn modelId="{89FA447B-0EAC-1048-BE38-AFF3B85870EC}" type="presOf" srcId="{FB4A4E2B-E4D1-984E-A955-725BFCE16947}" destId="{DCD48CB0-95B7-244C-88B3-190D45C91364}" srcOrd="1" destOrd="0" presId="urn:microsoft.com/office/officeart/2005/8/layout/target3"/>
    <dgm:cxn modelId="{BFC91F7C-4C8D-7F47-A5BF-A9706A617F79}" type="presOf" srcId="{2D861462-6064-4247-9DFD-5A4F96941187}" destId="{C78E9300-F142-8A45-ACE5-C963E0A9106E}" srcOrd="0" destOrd="0" presId="urn:microsoft.com/office/officeart/2005/8/layout/target3"/>
    <dgm:cxn modelId="{9CE21C83-36BB-634A-9896-19EBA45B9B01}" type="presOf" srcId="{683E473D-AD29-344B-973C-CC37F7BD6A42}" destId="{D1266653-273D-2946-8D76-5984732A4A32}" srcOrd="0" destOrd="0" presId="urn:microsoft.com/office/officeart/2005/8/layout/target3"/>
    <dgm:cxn modelId="{1598188E-47B4-1447-B715-2F5C554B1963}" srcId="{2D861462-6064-4247-9DFD-5A4F96941187}" destId="{83FDA29C-334D-9844-8F0B-9FD0F610C7A4}" srcOrd="2" destOrd="0" parTransId="{616B6C4B-964E-8844-A304-D22DB8A6FC91}" sibTransId="{F46CA9AB-3F59-9F44-9F38-B4BF07146836}"/>
    <dgm:cxn modelId="{916C0FB9-074F-9641-9141-65A334081532}" srcId="{2D861462-6064-4247-9DFD-5A4F96941187}" destId="{FB4A4E2B-E4D1-984E-A955-725BFCE16947}" srcOrd="4" destOrd="0" parTransId="{F0D81F02-30A5-2340-B615-A9E87036D5AB}" sibTransId="{422510F2-5A1A-7D46-AF01-D2128BA8421E}"/>
    <dgm:cxn modelId="{6E5461B9-7545-FA45-B9DF-7ECF410E4B77}" srcId="{2D861462-6064-4247-9DFD-5A4F96941187}" destId="{75AE7232-B6CB-0145-A023-2D04A43B267C}" srcOrd="1" destOrd="0" parTransId="{153A06FE-32EC-5D4D-B4FA-C28A44F1416D}" sibTransId="{83DE00E5-BF06-614A-B3FD-DB29A0175905}"/>
    <dgm:cxn modelId="{35A712BE-FC81-CB40-BBB1-DD6FFD781C78}" type="presOf" srcId="{75AE7232-B6CB-0145-A023-2D04A43B267C}" destId="{86ED436E-F864-D841-B9EF-16A49CE1EB58}" srcOrd="1" destOrd="0" presId="urn:microsoft.com/office/officeart/2005/8/layout/target3"/>
    <dgm:cxn modelId="{608FA6CB-AE49-C249-9527-38A7B41D6072}" type="presOf" srcId="{C646F813-885E-8044-825D-76D08F70FF14}" destId="{9DA1B5B3-BB10-0843-B806-F338C24F63D7}" srcOrd="1" destOrd="0" presId="urn:microsoft.com/office/officeart/2005/8/layout/target3"/>
    <dgm:cxn modelId="{F1DD86E0-4A16-754F-8131-EC8FBCD947C8}" type="presOf" srcId="{683E473D-AD29-344B-973C-CC37F7BD6A42}" destId="{16631E30-EBAF-9642-9435-6624D23244BA}" srcOrd="1" destOrd="0" presId="urn:microsoft.com/office/officeart/2005/8/layout/target3"/>
    <dgm:cxn modelId="{6EC6CB53-FF46-3E44-B6FE-54E0B02A4D06}" type="presParOf" srcId="{C78E9300-F142-8A45-ACE5-C963E0A9106E}" destId="{902B0ED9-CA8B-B24F-AA7F-F8F117B2C798}" srcOrd="0" destOrd="0" presId="urn:microsoft.com/office/officeart/2005/8/layout/target3"/>
    <dgm:cxn modelId="{043A8DF1-79E7-F14F-93BC-F010BFAFE90C}" type="presParOf" srcId="{C78E9300-F142-8A45-ACE5-C963E0A9106E}" destId="{C41E475B-736F-F54E-8267-B3732747458F}" srcOrd="1" destOrd="0" presId="urn:microsoft.com/office/officeart/2005/8/layout/target3"/>
    <dgm:cxn modelId="{61096CC3-498E-154D-BED7-D5A478822F24}" type="presParOf" srcId="{C78E9300-F142-8A45-ACE5-C963E0A9106E}" destId="{445DC8DC-23B2-5246-A294-87C3202811EC}" srcOrd="2" destOrd="0" presId="urn:microsoft.com/office/officeart/2005/8/layout/target3"/>
    <dgm:cxn modelId="{69A42FDB-FFE1-DE45-8A07-0EDB2C4E3744}" type="presParOf" srcId="{C78E9300-F142-8A45-ACE5-C963E0A9106E}" destId="{A5A4B5A4-3CEC-7146-A986-53CE56932BD1}" srcOrd="3" destOrd="0" presId="urn:microsoft.com/office/officeart/2005/8/layout/target3"/>
    <dgm:cxn modelId="{C9B47327-098F-8B47-B961-743FDD0D4491}" type="presParOf" srcId="{C78E9300-F142-8A45-ACE5-C963E0A9106E}" destId="{D0DCC9F4-5588-2944-B0D7-CB54A127027D}" srcOrd="4" destOrd="0" presId="urn:microsoft.com/office/officeart/2005/8/layout/target3"/>
    <dgm:cxn modelId="{F992F32C-E59A-2B41-B824-BC876EF8C88B}" type="presParOf" srcId="{C78E9300-F142-8A45-ACE5-C963E0A9106E}" destId="{A6205878-959E-C946-A1D3-35075A8F39B1}" srcOrd="5" destOrd="0" presId="urn:microsoft.com/office/officeart/2005/8/layout/target3"/>
    <dgm:cxn modelId="{4DC407F2-D85C-254A-8FF2-950FC972F0B5}" type="presParOf" srcId="{C78E9300-F142-8A45-ACE5-C963E0A9106E}" destId="{710402C7-4639-4C4F-8D18-9559F9D78643}" srcOrd="6" destOrd="0" presId="urn:microsoft.com/office/officeart/2005/8/layout/target3"/>
    <dgm:cxn modelId="{206194CB-B9EA-AE4D-BB4F-C353022F0973}" type="presParOf" srcId="{C78E9300-F142-8A45-ACE5-C963E0A9106E}" destId="{354FB088-C231-9D41-B8FA-34A404529BD9}" srcOrd="7" destOrd="0" presId="urn:microsoft.com/office/officeart/2005/8/layout/target3"/>
    <dgm:cxn modelId="{0BAEBA5D-D066-4043-9DCE-70BAA83E0022}" type="presParOf" srcId="{C78E9300-F142-8A45-ACE5-C963E0A9106E}" destId="{329D9975-830B-A045-A30C-22EB34D354B8}" srcOrd="8" destOrd="0" presId="urn:microsoft.com/office/officeart/2005/8/layout/target3"/>
    <dgm:cxn modelId="{238A1A78-C4E5-DE4F-977C-A2C20524FF96}" type="presParOf" srcId="{C78E9300-F142-8A45-ACE5-C963E0A9106E}" destId="{DDDD3FF5-EBB0-4C44-AE04-93A485BC48B8}" srcOrd="9" destOrd="0" presId="urn:microsoft.com/office/officeart/2005/8/layout/target3"/>
    <dgm:cxn modelId="{D26E35E6-3FD8-5A4F-848D-1E0AB48C6660}" type="presParOf" srcId="{C78E9300-F142-8A45-ACE5-C963E0A9106E}" destId="{8B4A2C0E-0CAE-5948-89BD-9CA0E685775F}" srcOrd="10" destOrd="0" presId="urn:microsoft.com/office/officeart/2005/8/layout/target3"/>
    <dgm:cxn modelId="{603F8E14-ACBD-0442-9981-D625795FEE2E}" type="presParOf" srcId="{C78E9300-F142-8A45-ACE5-C963E0A9106E}" destId="{D1266653-273D-2946-8D76-5984732A4A32}" srcOrd="11" destOrd="0" presId="urn:microsoft.com/office/officeart/2005/8/layout/target3"/>
    <dgm:cxn modelId="{61C40E14-95CB-D54A-8461-CB91F43B6F0B}" type="presParOf" srcId="{C78E9300-F142-8A45-ACE5-C963E0A9106E}" destId="{5CF6D217-C806-8F4C-960E-49A2333BA84A}" srcOrd="12" destOrd="0" presId="urn:microsoft.com/office/officeart/2005/8/layout/target3"/>
    <dgm:cxn modelId="{8A38D7B9-C96B-3645-B4FB-06D93EED5F0D}" type="presParOf" srcId="{C78E9300-F142-8A45-ACE5-C963E0A9106E}" destId="{40B79261-F42B-CD4C-86D7-A2880DD50B2B}" srcOrd="13" destOrd="0" presId="urn:microsoft.com/office/officeart/2005/8/layout/target3"/>
    <dgm:cxn modelId="{97EEE0C2-05FB-7944-A48F-3EF6F14E756A}" type="presParOf" srcId="{C78E9300-F142-8A45-ACE5-C963E0A9106E}" destId="{49DE55C5-EA9A-F84F-9655-1AA29503A7C4}" srcOrd="14" destOrd="0" presId="urn:microsoft.com/office/officeart/2005/8/layout/target3"/>
    <dgm:cxn modelId="{0EB0F8AD-2003-C443-9FA7-205075373038}" type="presParOf" srcId="{C78E9300-F142-8A45-ACE5-C963E0A9106E}" destId="{9DA1B5B3-BB10-0843-B806-F338C24F63D7}" srcOrd="15" destOrd="0" presId="urn:microsoft.com/office/officeart/2005/8/layout/target3"/>
    <dgm:cxn modelId="{D8D3DC3A-FB2C-0549-A8F3-AA4EA8097B6B}" type="presParOf" srcId="{C78E9300-F142-8A45-ACE5-C963E0A9106E}" destId="{86ED436E-F864-D841-B9EF-16A49CE1EB58}" srcOrd="16" destOrd="0" presId="urn:microsoft.com/office/officeart/2005/8/layout/target3"/>
    <dgm:cxn modelId="{79675522-2059-5542-A353-C070AEE082F6}" type="presParOf" srcId="{C78E9300-F142-8A45-ACE5-C963E0A9106E}" destId="{551BA465-C53E-084C-829A-C2E5CD4A201E}" srcOrd="17" destOrd="0" presId="urn:microsoft.com/office/officeart/2005/8/layout/target3"/>
    <dgm:cxn modelId="{49A49CDE-7EAA-3E43-B1BE-6CDDD783BAFE}" type="presParOf" srcId="{C78E9300-F142-8A45-ACE5-C963E0A9106E}" destId="{16631E30-EBAF-9642-9435-6624D23244BA}" srcOrd="18" destOrd="0" presId="urn:microsoft.com/office/officeart/2005/8/layout/target3"/>
    <dgm:cxn modelId="{8E3FBEEF-7398-1840-8683-0297D36B31E4}" type="presParOf" srcId="{C78E9300-F142-8A45-ACE5-C963E0A9106E}" destId="{DCD48CB0-95B7-244C-88B3-190D45C91364}" srcOrd="19"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16168D-6F4E-F843-A92D-916B7D1B848D}">
      <dsp:nvSpPr>
        <dsp:cNvPr id="0" name=""/>
        <dsp:cNvSpPr/>
      </dsp:nvSpPr>
      <dsp:spPr>
        <a:xfrm>
          <a:off x="0" y="76792"/>
          <a:ext cx="5357177" cy="5405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_tradnl" sz="2200" kern="1200" dirty="0"/>
            <a:t>Ciencias del aprendizaje:</a:t>
          </a:r>
          <a:endParaRPr lang="es-CO" sz="2200" kern="1200" dirty="0"/>
        </a:p>
      </dsp:txBody>
      <dsp:txXfrm>
        <a:off x="26387" y="103179"/>
        <a:ext cx="5304403" cy="487766"/>
      </dsp:txXfrm>
    </dsp:sp>
    <dsp:sp modelId="{9F5B5C9A-6F91-E444-82A7-60104C8EEAC8}">
      <dsp:nvSpPr>
        <dsp:cNvPr id="0" name=""/>
        <dsp:cNvSpPr/>
      </dsp:nvSpPr>
      <dsp:spPr>
        <a:xfrm>
          <a:off x="0" y="617332"/>
          <a:ext cx="5357177" cy="2003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09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s-ES_tradnl" sz="1700" kern="1200" dirty="0"/>
            <a:t>Educación</a:t>
          </a:r>
          <a:endParaRPr lang="es-CO" sz="1700" kern="1200" dirty="0"/>
        </a:p>
        <a:p>
          <a:pPr marL="171450" lvl="1" indent="-171450" algn="l" defTabSz="755650">
            <a:lnSpc>
              <a:spcPct val="90000"/>
            </a:lnSpc>
            <a:spcBef>
              <a:spcPct val="0"/>
            </a:spcBef>
            <a:spcAft>
              <a:spcPct val="20000"/>
            </a:spcAft>
            <a:buChar char="•"/>
          </a:pPr>
          <a:r>
            <a:rPr lang="es-ES_tradnl" sz="1700" kern="1200"/>
            <a:t>Psicología</a:t>
          </a:r>
          <a:endParaRPr lang="es-CO" sz="1700" kern="1200"/>
        </a:p>
        <a:p>
          <a:pPr marL="171450" lvl="1" indent="-171450" algn="l" defTabSz="755650">
            <a:lnSpc>
              <a:spcPct val="90000"/>
            </a:lnSpc>
            <a:spcBef>
              <a:spcPct val="0"/>
            </a:spcBef>
            <a:spcAft>
              <a:spcPct val="20000"/>
            </a:spcAft>
            <a:buChar char="•"/>
          </a:pPr>
          <a:r>
            <a:rPr lang="es-ES_tradnl" sz="1700" kern="1200"/>
            <a:t>Economía</a:t>
          </a:r>
          <a:endParaRPr lang="es-CO" sz="1700" kern="1200"/>
        </a:p>
        <a:p>
          <a:pPr marL="171450" lvl="1" indent="-171450" algn="l" defTabSz="755650">
            <a:lnSpc>
              <a:spcPct val="90000"/>
            </a:lnSpc>
            <a:spcBef>
              <a:spcPct val="0"/>
            </a:spcBef>
            <a:spcAft>
              <a:spcPct val="20000"/>
            </a:spcAft>
            <a:buChar char="•"/>
          </a:pPr>
          <a:r>
            <a:rPr lang="es-ES_tradnl" sz="1700" kern="1200"/>
            <a:t>Ciencias</a:t>
          </a:r>
          <a:endParaRPr lang="es-CO" sz="1700" kern="1200"/>
        </a:p>
        <a:p>
          <a:pPr marL="171450" lvl="1" indent="-171450" algn="l" defTabSz="755650">
            <a:lnSpc>
              <a:spcPct val="90000"/>
            </a:lnSpc>
            <a:spcBef>
              <a:spcPct val="0"/>
            </a:spcBef>
            <a:spcAft>
              <a:spcPct val="20000"/>
            </a:spcAft>
            <a:buChar char="•"/>
          </a:pPr>
          <a:r>
            <a:rPr lang="es-ES_tradnl" sz="1700" kern="1200"/>
            <a:t>Neurociencias</a:t>
          </a:r>
          <a:endParaRPr lang="es-CO" sz="1700" kern="1200"/>
        </a:p>
        <a:p>
          <a:pPr marL="171450" lvl="1" indent="-171450" algn="l" defTabSz="755650">
            <a:lnSpc>
              <a:spcPct val="90000"/>
            </a:lnSpc>
            <a:spcBef>
              <a:spcPct val="0"/>
            </a:spcBef>
            <a:spcAft>
              <a:spcPct val="20000"/>
            </a:spcAft>
            <a:buChar char="•"/>
          </a:pPr>
          <a:r>
            <a:rPr lang="es-ES_tradnl" sz="1700" kern="1200" dirty="0"/>
            <a:t>Cada disciplina con sus didácticas basadas en investigación</a:t>
          </a:r>
          <a:endParaRPr lang="es-CO" sz="1700" kern="1200" dirty="0"/>
        </a:p>
      </dsp:txBody>
      <dsp:txXfrm>
        <a:off x="0" y="617332"/>
        <a:ext cx="5357177" cy="2003760"/>
      </dsp:txXfrm>
    </dsp:sp>
    <dsp:sp modelId="{12797E67-AAFD-0945-95AE-FABECAF66FD1}">
      <dsp:nvSpPr>
        <dsp:cNvPr id="0" name=""/>
        <dsp:cNvSpPr/>
      </dsp:nvSpPr>
      <dsp:spPr>
        <a:xfrm>
          <a:off x="0" y="2621092"/>
          <a:ext cx="5357177" cy="5405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CO" sz="2200" kern="1200" dirty="0"/>
            <a:t>Implementación</a:t>
          </a:r>
        </a:p>
      </dsp:txBody>
      <dsp:txXfrm>
        <a:off x="26387" y="2647479"/>
        <a:ext cx="5304403" cy="487766"/>
      </dsp:txXfrm>
    </dsp:sp>
    <dsp:sp modelId="{0085D70B-D281-BE4E-810D-9F34EEB05323}">
      <dsp:nvSpPr>
        <dsp:cNvPr id="0" name=""/>
        <dsp:cNvSpPr/>
      </dsp:nvSpPr>
      <dsp:spPr>
        <a:xfrm>
          <a:off x="0" y="3161632"/>
          <a:ext cx="5357177" cy="1776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09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s-CO" sz="1700" kern="1200" dirty="0"/>
            <a:t>RCT</a:t>
          </a:r>
        </a:p>
        <a:p>
          <a:pPr marL="171450" lvl="1" indent="-171450" algn="l" defTabSz="755650">
            <a:lnSpc>
              <a:spcPct val="90000"/>
            </a:lnSpc>
            <a:spcBef>
              <a:spcPct val="0"/>
            </a:spcBef>
            <a:spcAft>
              <a:spcPct val="20000"/>
            </a:spcAft>
            <a:buChar char="•"/>
          </a:pPr>
          <a:r>
            <a:rPr lang="es-CO" sz="1700" kern="1200" dirty="0"/>
            <a:t>Relación beneficio costo</a:t>
          </a:r>
        </a:p>
        <a:p>
          <a:pPr marL="171450" lvl="1" indent="-171450" algn="l" defTabSz="755650">
            <a:lnSpc>
              <a:spcPct val="90000"/>
            </a:lnSpc>
            <a:spcBef>
              <a:spcPct val="0"/>
            </a:spcBef>
            <a:spcAft>
              <a:spcPct val="20000"/>
            </a:spcAft>
            <a:buChar char="•"/>
          </a:pPr>
          <a:r>
            <a:rPr lang="es-CO" sz="1700" kern="1200" dirty="0"/>
            <a:t>Sistema educativo</a:t>
          </a:r>
        </a:p>
        <a:p>
          <a:pPr marL="171450" lvl="1" indent="-171450" algn="l" defTabSz="755650">
            <a:lnSpc>
              <a:spcPct val="90000"/>
            </a:lnSpc>
            <a:spcBef>
              <a:spcPct val="0"/>
            </a:spcBef>
            <a:spcAft>
              <a:spcPct val="20000"/>
            </a:spcAft>
            <a:buChar char="•"/>
          </a:pPr>
          <a:r>
            <a:rPr lang="es-CO" sz="1700" kern="1200" dirty="0"/>
            <a:t>Desarrollo profesional</a:t>
          </a:r>
        </a:p>
        <a:p>
          <a:pPr marL="171450" lvl="1" indent="-171450" algn="l" defTabSz="755650">
            <a:lnSpc>
              <a:spcPct val="90000"/>
            </a:lnSpc>
            <a:spcBef>
              <a:spcPct val="0"/>
            </a:spcBef>
            <a:spcAft>
              <a:spcPct val="20000"/>
            </a:spcAft>
            <a:buChar char="•"/>
          </a:pPr>
          <a:r>
            <a:rPr lang="es-CO" sz="1700" kern="1200" dirty="0"/>
            <a:t>Currículos nacionales</a:t>
          </a:r>
        </a:p>
        <a:p>
          <a:pPr marL="171450" lvl="1" indent="-171450" algn="l" defTabSz="755650">
            <a:lnSpc>
              <a:spcPct val="90000"/>
            </a:lnSpc>
            <a:spcBef>
              <a:spcPct val="0"/>
            </a:spcBef>
            <a:spcAft>
              <a:spcPct val="20000"/>
            </a:spcAft>
            <a:buChar char="•"/>
          </a:pPr>
          <a:r>
            <a:rPr lang="es-CO" sz="1700" kern="1200" dirty="0"/>
            <a:t>Pruebas estandarizadas</a:t>
          </a:r>
        </a:p>
      </dsp:txBody>
      <dsp:txXfrm>
        <a:off x="0" y="3161632"/>
        <a:ext cx="5357177" cy="17760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3253C9-B57F-1946-971D-A16CA2207F90}">
      <dsp:nvSpPr>
        <dsp:cNvPr id="0" name=""/>
        <dsp:cNvSpPr/>
      </dsp:nvSpPr>
      <dsp:spPr>
        <a:xfrm>
          <a:off x="732673" y="285085"/>
          <a:ext cx="4188144" cy="4188144"/>
        </a:xfrm>
        <a:prstGeom prst="circularArrow">
          <a:avLst>
            <a:gd name="adj1" fmla="val 4668"/>
            <a:gd name="adj2" fmla="val 272909"/>
            <a:gd name="adj3" fmla="val 13031959"/>
            <a:gd name="adj4" fmla="val 17895635"/>
            <a:gd name="adj5" fmla="val 484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F585E5-F20D-6940-8A93-75D96B133398}">
      <dsp:nvSpPr>
        <dsp:cNvPr id="0" name=""/>
        <dsp:cNvSpPr/>
      </dsp:nvSpPr>
      <dsp:spPr>
        <a:xfrm>
          <a:off x="1504469" y="360848"/>
          <a:ext cx="2644552" cy="132227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MX" sz="2500" kern="1200" dirty="0"/>
            <a:t>Atención</a:t>
          </a:r>
        </a:p>
      </dsp:txBody>
      <dsp:txXfrm>
        <a:off x="1569017" y="425396"/>
        <a:ext cx="2515456" cy="1193180"/>
      </dsp:txXfrm>
    </dsp:sp>
    <dsp:sp modelId="{57C5626E-F322-E445-930C-CB0D69C0B867}">
      <dsp:nvSpPr>
        <dsp:cNvPr id="0" name=""/>
        <dsp:cNvSpPr/>
      </dsp:nvSpPr>
      <dsp:spPr>
        <a:xfrm>
          <a:off x="3008291" y="1864670"/>
          <a:ext cx="2644552" cy="132227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MX" sz="2500" kern="1200" dirty="0"/>
            <a:t>Involucramiento cognitivo activo</a:t>
          </a:r>
        </a:p>
      </dsp:txBody>
      <dsp:txXfrm>
        <a:off x="3072839" y="1929218"/>
        <a:ext cx="2515456" cy="1193180"/>
      </dsp:txXfrm>
    </dsp:sp>
    <dsp:sp modelId="{943F6A9A-A84A-A640-8128-2B3AE0AD8F49}">
      <dsp:nvSpPr>
        <dsp:cNvPr id="0" name=""/>
        <dsp:cNvSpPr/>
      </dsp:nvSpPr>
      <dsp:spPr>
        <a:xfrm>
          <a:off x="1504469" y="3368492"/>
          <a:ext cx="2644552" cy="132227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MX" sz="2500" kern="1200" dirty="0"/>
            <a:t>Realimentación</a:t>
          </a:r>
        </a:p>
      </dsp:txBody>
      <dsp:txXfrm>
        <a:off x="1569017" y="3433040"/>
        <a:ext cx="2515456" cy="1193180"/>
      </dsp:txXfrm>
    </dsp:sp>
    <dsp:sp modelId="{C61F5136-37F3-EE4D-A29E-32208A8F97CD}">
      <dsp:nvSpPr>
        <dsp:cNvPr id="0" name=""/>
        <dsp:cNvSpPr/>
      </dsp:nvSpPr>
      <dsp:spPr>
        <a:xfrm>
          <a:off x="646" y="1864670"/>
          <a:ext cx="2644552" cy="132227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MX" sz="2500" kern="1200" dirty="0"/>
            <a:t>Consolidación</a:t>
          </a:r>
        </a:p>
      </dsp:txBody>
      <dsp:txXfrm>
        <a:off x="65194" y="1929218"/>
        <a:ext cx="2515456" cy="11931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3253C9-B57F-1946-971D-A16CA2207F90}">
      <dsp:nvSpPr>
        <dsp:cNvPr id="0" name=""/>
        <dsp:cNvSpPr/>
      </dsp:nvSpPr>
      <dsp:spPr>
        <a:xfrm>
          <a:off x="732673" y="285085"/>
          <a:ext cx="4188144" cy="4188144"/>
        </a:xfrm>
        <a:prstGeom prst="circularArrow">
          <a:avLst>
            <a:gd name="adj1" fmla="val 4668"/>
            <a:gd name="adj2" fmla="val 272909"/>
            <a:gd name="adj3" fmla="val 13031959"/>
            <a:gd name="adj4" fmla="val 17895635"/>
            <a:gd name="adj5" fmla="val 484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F585E5-F20D-6940-8A93-75D96B133398}">
      <dsp:nvSpPr>
        <dsp:cNvPr id="0" name=""/>
        <dsp:cNvSpPr/>
      </dsp:nvSpPr>
      <dsp:spPr>
        <a:xfrm>
          <a:off x="1504469" y="360848"/>
          <a:ext cx="2644552" cy="1322276"/>
        </a:xfrm>
        <a:prstGeom prst="roundRect">
          <a:avLst/>
        </a:prstGeom>
        <a:solidFill>
          <a:schemeClr val="accent5"/>
        </a:solidFill>
        <a:ln w="19050" cap="flat" cmpd="sng" algn="ctr">
          <a:solidFill>
            <a:schemeClr val="accent5">
              <a:shade val="15000"/>
            </a:schemeClr>
          </a:solidFill>
          <a:prstDash val="solid"/>
          <a:miter lim="800000"/>
        </a:ln>
        <a:effectLst/>
      </dsp:spPr>
      <dsp:style>
        <a:lnRef idx="2">
          <a:schemeClr val="accent5">
            <a:shade val="15000"/>
          </a:schemeClr>
        </a:lnRef>
        <a:fillRef idx="1">
          <a:schemeClr val="accent5"/>
        </a:fillRef>
        <a:effectRef idx="0">
          <a:schemeClr val="accent5"/>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MX" sz="2500" kern="1200" dirty="0"/>
            <a:t>Atención</a:t>
          </a:r>
        </a:p>
      </dsp:txBody>
      <dsp:txXfrm>
        <a:off x="1569017" y="425396"/>
        <a:ext cx="2515456" cy="1193180"/>
      </dsp:txXfrm>
    </dsp:sp>
    <dsp:sp modelId="{57C5626E-F322-E445-930C-CB0D69C0B867}">
      <dsp:nvSpPr>
        <dsp:cNvPr id="0" name=""/>
        <dsp:cNvSpPr/>
      </dsp:nvSpPr>
      <dsp:spPr>
        <a:xfrm>
          <a:off x="3008291" y="1864670"/>
          <a:ext cx="2644552" cy="132227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MX" sz="2500" kern="1200" dirty="0"/>
            <a:t>Involucramiento cognitivo activo</a:t>
          </a:r>
        </a:p>
      </dsp:txBody>
      <dsp:txXfrm>
        <a:off x="3072839" y="1929218"/>
        <a:ext cx="2515456" cy="1193180"/>
      </dsp:txXfrm>
    </dsp:sp>
    <dsp:sp modelId="{943F6A9A-A84A-A640-8128-2B3AE0AD8F49}">
      <dsp:nvSpPr>
        <dsp:cNvPr id="0" name=""/>
        <dsp:cNvSpPr/>
      </dsp:nvSpPr>
      <dsp:spPr>
        <a:xfrm>
          <a:off x="1504469" y="3368492"/>
          <a:ext cx="2644552" cy="132227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MX" sz="2500" kern="1200" dirty="0"/>
            <a:t>Realimentación</a:t>
          </a:r>
        </a:p>
      </dsp:txBody>
      <dsp:txXfrm>
        <a:off x="1569017" y="3433040"/>
        <a:ext cx="2515456" cy="1193180"/>
      </dsp:txXfrm>
    </dsp:sp>
    <dsp:sp modelId="{C61F5136-37F3-EE4D-A29E-32208A8F97CD}">
      <dsp:nvSpPr>
        <dsp:cNvPr id="0" name=""/>
        <dsp:cNvSpPr/>
      </dsp:nvSpPr>
      <dsp:spPr>
        <a:xfrm>
          <a:off x="646" y="1864670"/>
          <a:ext cx="2644552" cy="132227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MX" sz="2500" kern="1200" dirty="0"/>
            <a:t>Consolidación</a:t>
          </a:r>
        </a:p>
      </dsp:txBody>
      <dsp:txXfrm>
        <a:off x="65194" y="1929218"/>
        <a:ext cx="2515456" cy="11931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3253C9-B57F-1946-971D-A16CA2207F90}">
      <dsp:nvSpPr>
        <dsp:cNvPr id="0" name=""/>
        <dsp:cNvSpPr/>
      </dsp:nvSpPr>
      <dsp:spPr>
        <a:xfrm>
          <a:off x="732673" y="285085"/>
          <a:ext cx="4188144" cy="4188144"/>
        </a:xfrm>
        <a:prstGeom prst="circularArrow">
          <a:avLst>
            <a:gd name="adj1" fmla="val 4668"/>
            <a:gd name="adj2" fmla="val 272909"/>
            <a:gd name="adj3" fmla="val 13031959"/>
            <a:gd name="adj4" fmla="val 17895635"/>
            <a:gd name="adj5" fmla="val 484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F585E5-F20D-6940-8A93-75D96B133398}">
      <dsp:nvSpPr>
        <dsp:cNvPr id="0" name=""/>
        <dsp:cNvSpPr/>
      </dsp:nvSpPr>
      <dsp:spPr>
        <a:xfrm>
          <a:off x="1504469" y="360848"/>
          <a:ext cx="2644552" cy="132227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MX" sz="2500" kern="1200" dirty="0"/>
            <a:t>Atención</a:t>
          </a:r>
        </a:p>
      </dsp:txBody>
      <dsp:txXfrm>
        <a:off x="1569017" y="425396"/>
        <a:ext cx="2515456" cy="1193180"/>
      </dsp:txXfrm>
    </dsp:sp>
    <dsp:sp modelId="{57C5626E-F322-E445-930C-CB0D69C0B867}">
      <dsp:nvSpPr>
        <dsp:cNvPr id="0" name=""/>
        <dsp:cNvSpPr/>
      </dsp:nvSpPr>
      <dsp:spPr>
        <a:xfrm>
          <a:off x="3008291" y="1864670"/>
          <a:ext cx="2644552" cy="1322276"/>
        </a:xfrm>
        <a:prstGeom prst="roundRect">
          <a:avLst/>
        </a:prstGeom>
        <a:solidFill>
          <a:schemeClr val="accent5"/>
        </a:solidFill>
        <a:ln w="19050" cap="flat" cmpd="sng" algn="ctr">
          <a:solidFill>
            <a:schemeClr val="accent5">
              <a:shade val="15000"/>
            </a:schemeClr>
          </a:solidFill>
          <a:prstDash val="solid"/>
          <a:miter lim="800000"/>
        </a:ln>
        <a:effectLst/>
      </dsp:spPr>
      <dsp:style>
        <a:lnRef idx="2">
          <a:schemeClr val="accent5">
            <a:shade val="15000"/>
          </a:schemeClr>
        </a:lnRef>
        <a:fillRef idx="1">
          <a:schemeClr val="accent5"/>
        </a:fillRef>
        <a:effectRef idx="0">
          <a:schemeClr val="accent5"/>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MX" sz="2500" kern="1200" dirty="0"/>
            <a:t>Involucramiento cognitivo activo</a:t>
          </a:r>
        </a:p>
      </dsp:txBody>
      <dsp:txXfrm>
        <a:off x="3072839" y="1929218"/>
        <a:ext cx="2515456" cy="1193180"/>
      </dsp:txXfrm>
    </dsp:sp>
    <dsp:sp modelId="{943F6A9A-A84A-A640-8128-2B3AE0AD8F49}">
      <dsp:nvSpPr>
        <dsp:cNvPr id="0" name=""/>
        <dsp:cNvSpPr/>
      </dsp:nvSpPr>
      <dsp:spPr>
        <a:xfrm>
          <a:off x="1504469" y="3368492"/>
          <a:ext cx="2644552" cy="132227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MX" sz="2500" kern="1200" dirty="0"/>
            <a:t>Realimentación</a:t>
          </a:r>
        </a:p>
      </dsp:txBody>
      <dsp:txXfrm>
        <a:off x="1569017" y="3433040"/>
        <a:ext cx="2515456" cy="1193180"/>
      </dsp:txXfrm>
    </dsp:sp>
    <dsp:sp modelId="{C61F5136-37F3-EE4D-A29E-32208A8F97CD}">
      <dsp:nvSpPr>
        <dsp:cNvPr id="0" name=""/>
        <dsp:cNvSpPr/>
      </dsp:nvSpPr>
      <dsp:spPr>
        <a:xfrm>
          <a:off x="646" y="1864670"/>
          <a:ext cx="2644552" cy="132227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MX" sz="2500" kern="1200" dirty="0"/>
            <a:t>Consolidación</a:t>
          </a:r>
        </a:p>
      </dsp:txBody>
      <dsp:txXfrm>
        <a:off x="65194" y="1929218"/>
        <a:ext cx="2515456" cy="11931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3AF9C-4DB2-5747-AF16-233B8CA21BF5}">
      <dsp:nvSpPr>
        <dsp:cNvPr id="0" name=""/>
        <dsp:cNvSpPr/>
      </dsp:nvSpPr>
      <dsp:spPr>
        <a:xfrm>
          <a:off x="1797" y="0"/>
          <a:ext cx="1078726" cy="2294670"/>
        </a:xfrm>
        <a:prstGeom prst="upArrow">
          <a:avLst/>
        </a:prstGeom>
        <a:solidFill>
          <a:srgbClr val="FF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5E3FA2-6E4D-1141-90C7-7E36A3FA1A8D}">
      <dsp:nvSpPr>
        <dsp:cNvPr id="0" name=""/>
        <dsp:cNvSpPr/>
      </dsp:nvSpPr>
      <dsp:spPr>
        <a:xfrm>
          <a:off x="1112886" y="0"/>
          <a:ext cx="1830566" cy="2294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0" rIns="199136" bIns="199136" numCol="1" spcCol="1270" anchor="ctr" anchorCtr="0">
          <a:noAutofit/>
        </a:bodyPr>
        <a:lstStyle/>
        <a:p>
          <a:pPr marL="0" lvl="0" indent="0" algn="l" defTabSz="1244600">
            <a:lnSpc>
              <a:spcPct val="90000"/>
            </a:lnSpc>
            <a:spcBef>
              <a:spcPct val="0"/>
            </a:spcBef>
            <a:spcAft>
              <a:spcPct val="35000"/>
            </a:spcAft>
            <a:buNone/>
          </a:pPr>
          <a:r>
            <a:rPr lang="es-MX" sz="2800" kern="1200" dirty="0"/>
            <a:t>Carga cognitiva muy alta</a:t>
          </a:r>
        </a:p>
      </dsp:txBody>
      <dsp:txXfrm>
        <a:off x="1112886" y="0"/>
        <a:ext cx="1830566" cy="2294670"/>
      </dsp:txXfrm>
    </dsp:sp>
    <dsp:sp modelId="{19069DCC-870D-394A-9DCF-BED5DB003C57}">
      <dsp:nvSpPr>
        <dsp:cNvPr id="0" name=""/>
        <dsp:cNvSpPr/>
      </dsp:nvSpPr>
      <dsp:spPr>
        <a:xfrm>
          <a:off x="325415" y="2485893"/>
          <a:ext cx="1078726" cy="2294670"/>
        </a:xfrm>
        <a:prstGeom prst="downArrow">
          <a:avLst/>
        </a:prstGeom>
        <a:solidFill>
          <a:srgbClr val="FF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C6B03D-E8B9-D546-B51E-D560BFF7E230}">
      <dsp:nvSpPr>
        <dsp:cNvPr id="0" name=""/>
        <dsp:cNvSpPr/>
      </dsp:nvSpPr>
      <dsp:spPr>
        <a:xfrm>
          <a:off x="1436504" y="2485893"/>
          <a:ext cx="1830566" cy="2294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0" rIns="199136" bIns="199136" numCol="1" spcCol="1270" anchor="ctr" anchorCtr="0">
          <a:noAutofit/>
        </a:bodyPr>
        <a:lstStyle/>
        <a:p>
          <a:pPr marL="0" lvl="0" indent="0" algn="l" defTabSz="1244600">
            <a:lnSpc>
              <a:spcPct val="90000"/>
            </a:lnSpc>
            <a:spcBef>
              <a:spcPct val="0"/>
            </a:spcBef>
            <a:spcAft>
              <a:spcPct val="35000"/>
            </a:spcAft>
            <a:buNone/>
          </a:pPr>
          <a:r>
            <a:rPr lang="es-MX" sz="2800" kern="1200" dirty="0"/>
            <a:t>Carga cognitiva muy baja</a:t>
          </a:r>
        </a:p>
      </dsp:txBody>
      <dsp:txXfrm>
        <a:off x="1436504" y="2485893"/>
        <a:ext cx="1830566" cy="229467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3253C9-B57F-1946-971D-A16CA2207F90}">
      <dsp:nvSpPr>
        <dsp:cNvPr id="0" name=""/>
        <dsp:cNvSpPr/>
      </dsp:nvSpPr>
      <dsp:spPr>
        <a:xfrm>
          <a:off x="732673" y="285085"/>
          <a:ext cx="4188144" cy="4188144"/>
        </a:xfrm>
        <a:prstGeom prst="circularArrow">
          <a:avLst>
            <a:gd name="adj1" fmla="val 4668"/>
            <a:gd name="adj2" fmla="val 272909"/>
            <a:gd name="adj3" fmla="val 13031959"/>
            <a:gd name="adj4" fmla="val 17895635"/>
            <a:gd name="adj5" fmla="val 484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F585E5-F20D-6940-8A93-75D96B133398}">
      <dsp:nvSpPr>
        <dsp:cNvPr id="0" name=""/>
        <dsp:cNvSpPr/>
      </dsp:nvSpPr>
      <dsp:spPr>
        <a:xfrm>
          <a:off x="1504469" y="360848"/>
          <a:ext cx="2644552" cy="132227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MX" sz="2500" kern="1200" dirty="0"/>
            <a:t>Atención</a:t>
          </a:r>
        </a:p>
      </dsp:txBody>
      <dsp:txXfrm>
        <a:off x="1569017" y="425396"/>
        <a:ext cx="2515456" cy="1193180"/>
      </dsp:txXfrm>
    </dsp:sp>
    <dsp:sp modelId="{57C5626E-F322-E445-930C-CB0D69C0B867}">
      <dsp:nvSpPr>
        <dsp:cNvPr id="0" name=""/>
        <dsp:cNvSpPr/>
      </dsp:nvSpPr>
      <dsp:spPr>
        <a:xfrm>
          <a:off x="3008291" y="1864670"/>
          <a:ext cx="2644552" cy="132227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MX" sz="2500" kern="1200" dirty="0"/>
            <a:t>Involucramiento cognitivo activo</a:t>
          </a:r>
        </a:p>
      </dsp:txBody>
      <dsp:txXfrm>
        <a:off x="3072839" y="1929218"/>
        <a:ext cx="2515456" cy="1193180"/>
      </dsp:txXfrm>
    </dsp:sp>
    <dsp:sp modelId="{943F6A9A-A84A-A640-8128-2B3AE0AD8F49}">
      <dsp:nvSpPr>
        <dsp:cNvPr id="0" name=""/>
        <dsp:cNvSpPr/>
      </dsp:nvSpPr>
      <dsp:spPr>
        <a:xfrm>
          <a:off x="1504469" y="3368492"/>
          <a:ext cx="2644552" cy="1322276"/>
        </a:xfrm>
        <a:prstGeom prst="roundRect">
          <a:avLst/>
        </a:prstGeom>
        <a:solidFill>
          <a:schemeClr val="accent5">
            <a:lumMod val="75000"/>
          </a:schemeClr>
        </a:solidFill>
        <a:ln w="1905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MX" sz="2500" kern="1200" dirty="0">
              <a:solidFill>
                <a:schemeClr val="bg1"/>
              </a:solidFill>
            </a:rPr>
            <a:t>Realimentación</a:t>
          </a:r>
        </a:p>
      </dsp:txBody>
      <dsp:txXfrm>
        <a:off x="1569017" y="3433040"/>
        <a:ext cx="2515456" cy="1193180"/>
      </dsp:txXfrm>
    </dsp:sp>
    <dsp:sp modelId="{C61F5136-37F3-EE4D-A29E-32208A8F97CD}">
      <dsp:nvSpPr>
        <dsp:cNvPr id="0" name=""/>
        <dsp:cNvSpPr/>
      </dsp:nvSpPr>
      <dsp:spPr>
        <a:xfrm>
          <a:off x="646" y="1864670"/>
          <a:ext cx="2644552" cy="132227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MX" sz="2500" kern="1200" dirty="0"/>
            <a:t>Consolidación</a:t>
          </a:r>
        </a:p>
      </dsp:txBody>
      <dsp:txXfrm>
        <a:off x="65194" y="1929218"/>
        <a:ext cx="2515456" cy="11931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3253C9-B57F-1946-971D-A16CA2207F90}">
      <dsp:nvSpPr>
        <dsp:cNvPr id="0" name=""/>
        <dsp:cNvSpPr/>
      </dsp:nvSpPr>
      <dsp:spPr>
        <a:xfrm>
          <a:off x="732673" y="285085"/>
          <a:ext cx="4188144" cy="4188144"/>
        </a:xfrm>
        <a:prstGeom prst="circularArrow">
          <a:avLst>
            <a:gd name="adj1" fmla="val 4668"/>
            <a:gd name="adj2" fmla="val 272909"/>
            <a:gd name="adj3" fmla="val 13031959"/>
            <a:gd name="adj4" fmla="val 17895635"/>
            <a:gd name="adj5" fmla="val 484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F585E5-F20D-6940-8A93-75D96B133398}">
      <dsp:nvSpPr>
        <dsp:cNvPr id="0" name=""/>
        <dsp:cNvSpPr/>
      </dsp:nvSpPr>
      <dsp:spPr>
        <a:xfrm>
          <a:off x="1504469" y="360848"/>
          <a:ext cx="2644552" cy="132227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MX" sz="2500" kern="1200" dirty="0"/>
            <a:t>Atención</a:t>
          </a:r>
        </a:p>
      </dsp:txBody>
      <dsp:txXfrm>
        <a:off x="1569017" y="425396"/>
        <a:ext cx="2515456" cy="1193180"/>
      </dsp:txXfrm>
    </dsp:sp>
    <dsp:sp modelId="{57C5626E-F322-E445-930C-CB0D69C0B867}">
      <dsp:nvSpPr>
        <dsp:cNvPr id="0" name=""/>
        <dsp:cNvSpPr/>
      </dsp:nvSpPr>
      <dsp:spPr>
        <a:xfrm>
          <a:off x="3008291" y="1864670"/>
          <a:ext cx="2644552" cy="132227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MX" sz="2500" kern="1200" dirty="0"/>
            <a:t>Involucramiento cognitivo activo</a:t>
          </a:r>
        </a:p>
      </dsp:txBody>
      <dsp:txXfrm>
        <a:off x="3072839" y="1929218"/>
        <a:ext cx="2515456" cy="1193180"/>
      </dsp:txXfrm>
    </dsp:sp>
    <dsp:sp modelId="{943F6A9A-A84A-A640-8128-2B3AE0AD8F49}">
      <dsp:nvSpPr>
        <dsp:cNvPr id="0" name=""/>
        <dsp:cNvSpPr/>
      </dsp:nvSpPr>
      <dsp:spPr>
        <a:xfrm>
          <a:off x="1504469" y="3368492"/>
          <a:ext cx="2644552" cy="132227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MX" sz="2500" kern="1200" dirty="0"/>
            <a:t>Realimentación</a:t>
          </a:r>
        </a:p>
      </dsp:txBody>
      <dsp:txXfrm>
        <a:off x="1569017" y="3433040"/>
        <a:ext cx="2515456" cy="1193180"/>
      </dsp:txXfrm>
    </dsp:sp>
    <dsp:sp modelId="{C61F5136-37F3-EE4D-A29E-32208A8F97CD}">
      <dsp:nvSpPr>
        <dsp:cNvPr id="0" name=""/>
        <dsp:cNvSpPr/>
      </dsp:nvSpPr>
      <dsp:spPr>
        <a:xfrm>
          <a:off x="646" y="1864670"/>
          <a:ext cx="2644552" cy="1322276"/>
        </a:xfrm>
        <a:prstGeom prst="roundRect">
          <a:avLst/>
        </a:prstGeom>
        <a:solidFill>
          <a:schemeClr val="accent5"/>
        </a:solidFill>
        <a:ln w="19050" cap="flat" cmpd="sng" algn="ctr">
          <a:solidFill>
            <a:schemeClr val="accent5">
              <a:shade val="15000"/>
            </a:schemeClr>
          </a:solidFill>
          <a:prstDash val="solid"/>
          <a:miter lim="800000"/>
        </a:ln>
        <a:effectLst/>
      </dsp:spPr>
      <dsp:style>
        <a:lnRef idx="2">
          <a:schemeClr val="accent5">
            <a:shade val="15000"/>
          </a:schemeClr>
        </a:lnRef>
        <a:fillRef idx="1">
          <a:schemeClr val="accent5"/>
        </a:fillRef>
        <a:effectRef idx="0">
          <a:schemeClr val="accent5"/>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MX" sz="2500" kern="1200" dirty="0"/>
            <a:t>Consolidación</a:t>
          </a:r>
        </a:p>
      </dsp:txBody>
      <dsp:txXfrm>
        <a:off x="65194" y="1929218"/>
        <a:ext cx="2515456" cy="11931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81C4A6-EE9F-FB4F-85A0-F801D050FF78}">
      <dsp:nvSpPr>
        <dsp:cNvPr id="0" name=""/>
        <dsp:cNvSpPr/>
      </dsp:nvSpPr>
      <dsp:spPr>
        <a:xfrm>
          <a:off x="0" y="2745002"/>
          <a:ext cx="2235200" cy="1801018"/>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s-MX" sz="3200" kern="1200" dirty="0"/>
            <a:t>Memoria de largo plazo</a:t>
          </a:r>
        </a:p>
      </dsp:txBody>
      <dsp:txXfrm>
        <a:off x="0" y="2745002"/>
        <a:ext cx="2235200" cy="1801018"/>
      </dsp:txXfrm>
    </dsp:sp>
    <dsp:sp modelId="{C000B703-24BA-D54B-83B2-35A09752DEDE}">
      <dsp:nvSpPr>
        <dsp:cNvPr id="0" name=""/>
        <dsp:cNvSpPr/>
      </dsp:nvSpPr>
      <dsp:spPr>
        <a:xfrm rot="10800000">
          <a:off x="0" y="2050"/>
          <a:ext cx="2235200" cy="2769966"/>
        </a:xfrm>
        <a:prstGeom prst="upArrowCallou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s-MX" sz="3200" kern="1200" dirty="0"/>
            <a:t>Memoria de trabajo</a:t>
          </a:r>
        </a:p>
      </dsp:txBody>
      <dsp:txXfrm rot="10800000">
        <a:off x="0" y="2050"/>
        <a:ext cx="2235200" cy="179984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2B0ED9-CA8B-B24F-AA7F-F8F117B2C798}">
      <dsp:nvSpPr>
        <dsp:cNvPr id="0" name=""/>
        <dsp:cNvSpPr/>
      </dsp:nvSpPr>
      <dsp:spPr>
        <a:xfrm>
          <a:off x="0" y="0"/>
          <a:ext cx="4711966" cy="4711966"/>
        </a:xfrm>
        <a:prstGeom prst="pie">
          <a:avLst>
            <a:gd name="adj1" fmla="val 5400000"/>
            <a:gd name="adj2" fmla="val 1620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5DC8DC-23B2-5246-A294-87C3202811EC}">
      <dsp:nvSpPr>
        <dsp:cNvPr id="0" name=""/>
        <dsp:cNvSpPr/>
      </dsp:nvSpPr>
      <dsp:spPr>
        <a:xfrm>
          <a:off x="2355983" y="0"/>
          <a:ext cx="5888194" cy="4711966"/>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MX" sz="2100" kern="1200" dirty="0"/>
            <a:t>Un aprendizaje a la vez</a:t>
          </a:r>
        </a:p>
      </dsp:txBody>
      <dsp:txXfrm>
        <a:off x="2355983" y="0"/>
        <a:ext cx="5888194" cy="753914"/>
      </dsp:txXfrm>
    </dsp:sp>
    <dsp:sp modelId="{D0DCC9F4-5588-2944-B0D7-CB54A127027D}">
      <dsp:nvSpPr>
        <dsp:cNvPr id="0" name=""/>
        <dsp:cNvSpPr/>
      </dsp:nvSpPr>
      <dsp:spPr>
        <a:xfrm>
          <a:off x="494756" y="753914"/>
          <a:ext cx="3722453" cy="3722453"/>
        </a:xfrm>
        <a:prstGeom prst="pie">
          <a:avLst>
            <a:gd name="adj1" fmla="val 5400000"/>
            <a:gd name="adj2" fmla="val 1620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205878-959E-C946-A1D3-35075A8F39B1}">
      <dsp:nvSpPr>
        <dsp:cNvPr id="0" name=""/>
        <dsp:cNvSpPr/>
      </dsp:nvSpPr>
      <dsp:spPr>
        <a:xfrm>
          <a:off x="2355983" y="753914"/>
          <a:ext cx="5888194" cy="3722453"/>
        </a:xfrm>
        <a:prstGeom prst="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MX" sz="2100" kern="1200" dirty="0"/>
            <a:t>Paso a paso, verificando y realimentando</a:t>
          </a:r>
        </a:p>
      </dsp:txBody>
      <dsp:txXfrm>
        <a:off x="2355983" y="753914"/>
        <a:ext cx="5888194" cy="753914"/>
      </dsp:txXfrm>
    </dsp:sp>
    <dsp:sp modelId="{354FB088-C231-9D41-B8FA-34A404529BD9}">
      <dsp:nvSpPr>
        <dsp:cNvPr id="0" name=""/>
        <dsp:cNvSpPr/>
      </dsp:nvSpPr>
      <dsp:spPr>
        <a:xfrm>
          <a:off x="989513" y="1507829"/>
          <a:ext cx="2732940" cy="2732940"/>
        </a:xfrm>
        <a:prstGeom prst="pie">
          <a:avLst>
            <a:gd name="adj1" fmla="val 5400000"/>
            <a:gd name="adj2" fmla="val 1620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9D9975-830B-A045-A30C-22EB34D354B8}">
      <dsp:nvSpPr>
        <dsp:cNvPr id="0" name=""/>
        <dsp:cNvSpPr/>
      </dsp:nvSpPr>
      <dsp:spPr>
        <a:xfrm>
          <a:off x="2355983" y="1507829"/>
          <a:ext cx="5888194" cy="2732940"/>
        </a:xfrm>
        <a:prstGeom prst="rect">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MX" sz="2100" kern="1200" dirty="0"/>
            <a:t>Enfocar al estudiante en lo importante, eliminar distractores</a:t>
          </a:r>
        </a:p>
      </dsp:txBody>
      <dsp:txXfrm>
        <a:off x="2355983" y="1507829"/>
        <a:ext cx="5888194" cy="753914"/>
      </dsp:txXfrm>
    </dsp:sp>
    <dsp:sp modelId="{8B4A2C0E-0CAE-5948-89BD-9CA0E685775F}">
      <dsp:nvSpPr>
        <dsp:cNvPr id="0" name=""/>
        <dsp:cNvSpPr/>
      </dsp:nvSpPr>
      <dsp:spPr>
        <a:xfrm>
          <a:off x="1484269" y="2261744"/>
          <a:ext cx="1743427" cy="1743427"/>
        </a:xfrm>
        <a:prstGeom prst="pie">
          <a:avLst>
            <a:gd name="adj1" fmla="val 5400000"/>
            <a:gd name="adj2" fmla="val 1620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266653-273D-2946-8D76-5984732A4A32}">
      <dsp:nvSpPr>
        <dsp:cNvPr id="0" name=""/>
        <dsp:cNvSpPr/>
      </dsp:nvSpPr>
      <dsp:spPr>
        <a:xfrm>
          <a:off x="2355983" y="2261744"/>
          <a:ext cx="5888194" cy="1743427"/>
        </a:xfrm>
        <a:prstGeom prst="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MX" sz="2100" kern="1200" dirty="0"/>
            <a:t>Regular carga cognitiva</a:t>
          </a:r>
        </a:p>
      </dsp:txBody>
      <dsp:txXfrm>
        <a:off x="2355983" y="2261744"/>
        <a:ext cx="5888194" cy="753914"/>
      </dsp:txXfrm>
    </dsp:sp>
    <dsp:sp modelId="{40B79261-F42B-CD4C-86D7-A2880DD50B2B}">
      <dsp:nvSpPr>
        <dsp:cNvPr id="0" name=""/>
        <dsp:cNvSpPr/>
      </dsp:nvSpPr>
      <dsp:spPr>
        <a:xfrm>
          <a:off x="1979026" y="3015658"/>
          <a:ext cx="753914" cy="753914"/>
        </a:xfrm>
        <a:prstGeom prst="pie">
          <a:avLst>
            <a:gd name="adj1" fmla="val 5400000"/>
            <a:gd name="adj2" fmla="val 1620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DE55C5-EA9A-F84F-9655-1AA29503A7C4}">
      <dsp:nvSpPr>
        <dsp:cNvPr id="0" name=""/>
        <dsp:cNvSpPr/>
      </dsp:nvSpPr>
      <dsp:spPr>
        <a:xfrm>
          <a:off x="2355983" y="3015658"/>
          <a:ext cx="5888194" cy="753914"/>
        </a:xfrm>
        <a:prstGeom prst="rect">
          <a:avLst/>
        </a:prstGeom>
        <a:solidFill>
          <a:schemeClr val="lt1">
            <a:alpha val="90000"/>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MX" sz="2100" kern="1200" dirty="0"/>
            <a:t>Explicar, modelar, guiar</a:t>
          </a:r>
        </a:p>
      </dsp:txBody>
      <dsp:txXfrm>
        <a:off x="2355983" y="3015658"/>
        <a:ext cx="5888194" cy="75391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FF0EB204-78C7-7245-E33D-EF9E89C0B61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a:extLst>
              <a:ext uri="{FF2B5EF4-FFF2-40B4-BE49-F238E27FC236}">
                <a16:creationId xmlns:a16="http://schemas.microsoft.com/office/drawing/2014/main" id="{7854D3FF-B23C-D72C-C080-285D9CB619C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5D8C6B-07FC-3A40-A041-E6C0F47B9261}" type="datetimeFigureOut">
              <a:rPr lang="es-ES_tradnl" smtClean="0"/>
              <a:t>25/09/2025</a:t>
            </a:fld>
            <a:endParaRPr lang="es-ES_tradnl"/>
          </a:p>
        </p:txBody>
      </p:sp>
      <p:sp>
        <p:nvSpPr>
          <p:cNvPr id="4" name="Marcador de pie de página 3">
            <a:extLst>
              <a:ext uri="{FF2B5EF4-FFF2-40B4-BE49-F238E27FC236}">
                <a16:creationId xmlns:a16="http://schemas.microsoft.com/office/drawing/2014/main" id="{3F149FC0-B06F-A58B-6264-1DE5AAB1657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5" name="Marcador de número de diapositiva 4">
            <a:extLst>
              <a:ext uri="{FF2B5EF4-FFF2-40B4-BE49-F238E27FC236}">
                <a16:creationId xmlns:a16="http://schemas.microsoft.com/office/drawing/2014/main" id="{B975D587-7062-0FC5-311F-5146D682CD0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1B88A84-645B-8940-BEEF-789E89AE7EE5}" type="slidenum">
              <a:rPr lang="es-ES_tradnl" smtClean="0"/>
              <a:t>‹Nº›</a:t>
            </a:fld>
            <a:endParaRPr lang="es-ES_tradnl"/>
          </a:p>
        </p:txBody>
      </p:sp>
    </p:spTree>
    <p:extLst>
      <p:ext uri="{BB962C8B-B14F-4D97-AF65-F5344CB8AC3E}">
        <p14:creationId xmlns:p14="http://schemas.microsoft.com/office/powerpoint/2010/main" val="410668585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2A5C0B-EEA2-B95D-3B14-AC60291FE1D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B280D29F-893D-72DB-85D4-E68F17FAF8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12D3BAF2-A1DD-D821-FE56-C66E5D016D07}"/>
              </a:ext>
            </a:extLst>
          </p:cNvPr>
          <p:cNvSpPr>
            <a:spLocks noGrp="1"/>
          </p:cNvSpPr>
          <p:nvPr>
            <p:ph type="dt" sz="half" idx="10"/>
          </p:nvPr>
        </p:nvSpPr>
        <p:spPr/>
        <p:txBody>
          <a:bodyPr/>
          <a:lstStyle/>
          <a:p>
            <a:fld id="{281AE1DE-E4D2-4FB4-AD20-43CD8257CE2A}" type="datetimeFigureOut">
              <a:rPr lang="es-CO" smtClean="0"/>
              <a:t>25/09/2025</a:t>
            </a:fld>
            <a:endParaRPr lang="es-CO"/>
          </a:p>
        </p:txBody>
      </p:sp>
      <p:sp>
        <p:nvSpPr>
          <p:cNvPr id="5" name="Marcador de pie de página 4">
            <a:extLst>
              <a:ext uri="{FF2B5EF4-FFF2-40B4-BE49-F238E27FC236}">
                <a16:creationId xmlns:a16="http://schemas.microsoft.com/office/drawing/2014/main" id="{46E9B87D-9F92-1EC6-1F59-8FA38CC0B45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F1A7D88-EC2C-2132-BAA7-522C3E742BCF}"/>
              </a:ext>
            </a:extLst>
          </p:cNvPr>
          <p:cNvSpPr>
            <a:spLocks noGrp="1"/>
          </p:cNvSpPr>
          <p:nvPr>
            <p:ph type="sldNum" sz="quarter" idx="12"/>
          </p:nvPr>
        </p:nvSpPr>
        <p:spPr/>
        <p:txBody>
          <a:bodyPr/>
          <a:lstStyle/>
          <a:p>
            <a:fld id="{BA29055B-34BB-4975-88EB-635268E7A207}" type="slidenum">
              <a:rPr lang="es-CO" smtClean="0"/>
              <a:t>‹Nº›</a:t>
            </a:fld>
            <a:endParaRPr lang="es-CO"/>
          </a:p>
        </p:txBody>
      </p:sp>
    </p:spTree>
    <p:extLst>
      <p:ext uri="{BB962C8B-B14F-4D97-AF65-F5344CB8AC3E}">
        <p14:creationId xmlns:p14="http://schemas.microsoft.com/office/powerpoint/2010/main" val="1196362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7" name="Imagen 6" descr="Imagen que contiene Forma&#10;&#10;El contenido generado por IA puede ser incorrecto.">
            <a:extLst>
              <a:ext uri="{FF2B5EF4-FFF2-40B4-BE49-F238E27FC236}">
                <a16:creationId xmlns:a16="http://schemas.microsoft.com/office/drawing/2014/main" id="{2397356E-AD71-2A25-358D-9FC18C6D4D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Imagen 9" descr="Código QR&#10;&#10;El contenido generado por IA puede ser incorrecto.">
            <a:extLst>
              <a:ext uri="{FF2B5EF4-FFF2-40B4-BE49-F238E27FC236}">
                <a16:creationId xmlns:a16="http://schemas.microsoft.com/office/drawing/2014/main" id="{19768B03-1042-C796-33F6-032B4500B1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18585" y="6008489"/>
            <a:ext cx="5461139" cy="849511"/>
          </a:xfrm>
          <a:prstGeom prst="rect">
            <a:avLst/>
          </a:prstGeom>
        </p:spPr>
      </p:pic>
      <p:pic>
        <p:nvPicPr>
          <p:cNvPr id="11" name="Imagen 10" descr="Texto&#10;&#10;El contenido generado por IA puede ser incorrecto.">
            <a:extLst>
              <a:ext uri="{FF2B5EF4-FFF2-40B4-BE49-F238E27FC236}">
                <a16:creationId xmlns:a16="http://schemas.microsoft.com/office/drawing/2014/main" id="{BE681B28-4466-0E15-3F27-2FA04A79BCB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880503" y="253740"/>
            <a:ext cx="3108325" cy="1286327"/>
          </a:xfrm>
          <a:prstGeom prst="rect">
            <a:avLst/>
          </a:prstGeom>
        </p:spPr>
      </p:pic>
      <p:sp>
        <p:nvSpPr>
          <p:cNvPr id="2" name="Título 1">
            <a:extLst>
              <a:ext uri="{FF2B5EF4-FFF2-40B4-BE49-F238E27FC236}">
                <a16:creationId xmlns:a16="http://schemas.microsoft.com/office/drawing/2014/main" id="{A1D05325-B77B-D474-2883-5C987E7B6563}"/>
              </a:ext>
            </a:extLst>
          </p:cNvPr>
          <p:cNvSpPr>
            <a:spLocks noGrp="1"/>
          </p:cNvSpPr>
          <p:nvPr>
            <p:ph type="title"/>
          </p:nvPr>
        </p:nvSpPr>
        <p:spPr>
          <a:xfrm>
            <a:off x="838200" y="365125"/>
            <a:ext cx="8042303" cy="1325563"/>
          </a:xfrm>
        </p:spPr>
        <p:txBody>
          <a:bodyPr/>
          <a:lstStyle>
            <a:lvl1pPr>
              <a:defRPr>
                <a:solidFill>
                  <a:schemeClr val="tx2">
                    <a:lumMod val="75000"/>
                    <a:lumOff val="25000"/>
                  </a:schemeClr>
                </a:solidFill>
              </a:defRPr>
            </a:lvl1pPr>
          </a:lstStyle>
          <a:p>
            <a:r>
              <a:rPr lang="es-ES" dirty="0"/>
              <a:t>Haga clic para modificar el estilo de título del patrón</a:t>
            </a:r>
            <a:endParaRPr lang="es-CO" dirty="0"/>
          </a:p>
        </p:txBody>
      </p:sp>
      <p:sp>
        <p:nvSpPr>
          <p:cNvPr id="3" name="Marcador de contenido 2">
            <a:extLst>
              <a:ext uri="{FF2B5EF4-FFF2-40B4-BE49-F238E27FC236}">
                <a16:creationId xmlns:a16="http://schemas.microsoft.com/office/drawing/2014/main" id="{8EC71F15-6FBA-A808-31CC-9F307B608CA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CE3934C2-88FD-EBE3-DB87-AAF7E59030B1}"/>
              </a:ext>
            </a:extLst>
          </p:cNvPr>
          <p:cNvSpPr>
            <a:spLocks noGrp="1"/>
          </p:cNvSpPr>
          <p:nvPr>
            <p:ph type="dt" sz="half" idx="10"/>
          </p:nvPr>
        </p:nvSpPr>
        <p:spPr/>
        <p:txBody>
          <a:bodyPr/>
          <a:lstStyle/>
          <a:p>
            <a:fld id="{281AE1DE-E4D2-4FB4-AD20-43CD8257CE2A}" type="datetimeFigureOut">
              <a:rPr lang="es-CO" smtClean="0"/>
              <a:t>25/09/2025</a:t>
            </a:fld>
            <a:endParaRPr lang="es-CO"/>
          </a:p>
        </p:txBody>
      </p:sp>
      <p:sp>
        <p:nvSpPr>
          <p:cNvPr id="5" name="Marcador de pie de página 4">
            <a:extLst>
              <a:ext uri="{FF2B5EF4-FFF2-40B4-BE49-F238E27FC236}">
                <a16:creationId xmlns:a16="http://schemas.microsoft.com/office/drawing/2014/main" id="{CECD3BF8-1494-8969-AFA8-15BD853C5DA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FA1466B4-3117-0B35-61BF-8DDF3B52D4CA}"/>
              </a:ext>
            </a:extLst>
          </p:cNvPr>
          <p:cNvSpPr>
            <a:spLocks noGrp="1"/>
          </p:cNvSpPr>
          <p:nvPr>
            <p:ph type="sldNum" sz="quarter" idx="12"/>
          </p:nvPr>
        </p:nvSpPr>
        <p:spPr/>
        <p:txBody>
          <a:bodyPr/>
          <a:lstStyle/>
          <a:p>
            <a:fld id="{BA29055B-34BB-4975-88EB-635268E7A207}" type="slidenum">
              <a:rPr lang="es-CO" smtClean="0"/>
              <a:t>‹Nº›</a:t>
            </a:fld>
            <a:endParaRPr lang="es-CO"/>
          </a:p>
        </p:txBody>
      </p:sp>
    </p:spTree>
    <p:extLst>
      <p:ext uri="{BB962C8B-B14F-4D97-AF65-F5344CB8AC3E}">
        <p14:creationId xmlns:p14="http://schemas.microsoft.com/office/powerpoint/2010/main" val="2210941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ítulo y objetos">
    <p:spTree>
      <p:nvGrpSpPr>
        <p:cNvPr id="1" name=""/>
        <p:cNvGrpSpPr/>
        <p:nvPr/>
      </p:nvGrpSpPr>
      <p:grpSpPr>
        <a:xfrm>
          <a:off x="0" y="0"/>
          <a:ext cx="0" cy="0"/>
          <a:chOff x="0" y="0"/>
          <a:chExt cx="0" cy="0"/>
        </a:xfrm>
      </p:grpSpPr>
      <p:pic>
        <p:nvPicPr>
          <p:cNvPr id="12" name="Imagen 11" descr="Forma&#10;&#10;El contenido generado por IA puede ser incorrecto.">
            <a:extLst>
              <a:ext uri="{FF2B5EF4-FFF2-40B4-BE49-F238E27FC236}">
                <a16:creationId xmlns:a16="http://schemas.microsoft.com/office/drawing/2014/main" id="{3839AE19-896F-A193-F57C-68BD437261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3" name="Imagen 12" descr="Texto&#10;&#10;El contenido generado por IA puede ser incorrecto.">
            <a:extLst>
              <a:ext uri="{FF2B5EF4-FFF2-40B4-BE49-F238E27FC236}">
                <a16:creationId xmlns:a16="http://schemas.microsoft.com/office/drawing/2014/main" id="{8DD1C108-E2B0-2826-4CD8-24AF40339EF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99321" y="127000"/>
            <a:ext cx="2903353" cy="1493692"/>
          </a:xfrm>
          <a:prstGeom prst="rect">
            <a:avLst/>
          </a:prstGeom>
        </p:spPr>
      </p:pic>
      <p:pic>
        <p:nvPicPr>
          <p:cNvPr id="16" name="Imagen 15" descr="Imagen que contiene Interfaz de usuario gráfica&#10;&#10;El contenido generado por IA puede ser incorrecto.">
            <a:extLst>
              <a:ext uri="{FF2B5EF4-FFF2-40B4-BE49-F238E27FC236}">
                <a16:creationId xmlns:a16="http://schemas.microsoft.com/office/drawing/2014/main" id="{61CB75F2-39F3-3DE7-0FF5-94341B88034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870199" y="5560530"/>
            <a:ext cx="6756401" cy="1564170"/>
          </a:xfrm>
          <a:prstGeom prst="rect">
            <a:avLst/>
          </a:prstGeom>
        </p:spPr>
      </p:pic>
      <p:sp>
        <p:nvSpPr>
          <p:cNvPr id="2" name="Título 1">
            <a:extLst>
              <a:ext uri="{FF2B5EF4-FFF2-40B4-BE49-F238E27FC236}">
                <a16:creationId xmlns:a16="http://schemas.microsoft.com/office/drawing/2014/main" id="{A1D05325-B77B-D474-2883-5C987E7B6563}"/>
              </a:ext>
            </a:extLst>
          </p:cNvPr>
          <p:cNvSpPr>
            <a:spLocks noGrp="1"/>
          </p:cNvSpPr>
          <p:nvPr>
            <p:ph type="title"/>
          </p:nvPr>
        </p:nvSpPr>
        <p:spPr>
          <a:xfrm>
            <a:off x="838200" y="365125"/>
            <a:ext cx="8042303" cy="1325563"/>
          </a:xfrm>
        </p:spPr>
        <p:txBody>
          <a:bodyPr/>
          <a:lstStyle>
            <a:lvl1pPr>
              <a:defRPr>
                <a:solidFill>
                  <a:srgbClr val="FFFF00"/>
                </a:solidFill>
              </a:defRPr>
            </a:lvl1pPr>
          </a:lstStyle>
          <a:p>
            <a:r>
              <a:rPr lang="es-ES" dirty="0"/>
              <a:t>Haga clic para modificar el estilo de título del patrón</a:t>
            </a:r>
            <a:endParaRPr lang="es-CO" dirty="0"/>
          </a:p>
        </p:txBody>
      </p:sp>
      <p:sp>
        <p:nvSpPr>
          <p:cNvPr id="3" name="Marcador de contenido 2">
            <a:extLst>
              <a:ext uri="{FF2B5EF4-FFF2-40B4-BE49-F238E27FC236}">
                <a16:creationId xmlns:a16="http://schemas.microsoft.com/office/drawing/2014/main" id="{8EC71F15-6FBA-A808-31CC-9F307B608CA5}"/>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4" name="Marcador de fecha 3">
            <a:extLst>
              <a:ext uri="{FF2B5EF4-FFF2-40B4-BE49-F238E27FC236}">
                <a16:creationId xmlns:a16="http://schemas.microsoft.com/office/drawing/2014/main" id="{CE3934C2-88FD-EBE3-DB87-AAF7E59030B1}"/>
              </a:ext>
            </a:extLst>
          </p:cNvPr>
          <p:cNvSpPr>
            <a:spLocks noGrp="1"/>
          </p:cNvSpPr>
          <p:nvPr>
            <p:ph type="dt" sz="half" idx="10"/>
          </p:nvPr>
        </p:nvSpPr>
        <p:spPr/>
        <p:txBody>
          <a:bodyPr/>
          <a:lstStyle/>
          <a:p>
            <a:fld id="{281AE1DE-E4D2-4FB4-AD20-43CD8257CE2A}" type="datetimeFigureOut">
              <a:rPr lang="es-CO" smtClean="0"/>
              <a:t>25/09/2025</a:t>
            </a:fld>
            <a:endParaRPr lang="es-CO"/>
          </a:p>
        </p:txBody>
      </p:sp>
      <p:sp>
        <p:nvSpPr>
          <p:cNvPr id="5" name="Marcador de pie de página 4">
            <a:extLst>
              <a:ext uri="{FF2B5EF4-FFF2-40B4-BE49-F238E27FC236}">
                <a16:creationId xmlns:a16="http://schemas.microsoft.com/office/drawing/2014/main" id="{CECD3BF8-1494-8969-AFA8-15BD853C5DA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FA1466B4-3117-0B35-61BF-8DDF3B52D4CA}"/>
              </a:ext>
            </a:extLst>
          </p:cNvPr>
          <p:cNvSpPr>
            <a:spLocks noGrp="1"/>
          </p:cNvSpPr>
          <p:nvPr>
            <p:ph type="sldNum" sz="quarter" idx="12"/>
          </p:nvPr>
        </p:nvSpPr>
        <p:spPr/>
        <p:txBody>
          <a:bodyPr/>
          <a:lstStyle/>
          <a:p>
            <a:fld id="{BA29055B-34BB-4975-88EB-635268E7A207}" type="slidenum">
              <a:rPr lang="es-CO" smtClean="0"/>
              <a:t>‹Nº›</a:t>
            </a:fld>
            <a:endParaRPr lang="es-CO"/>
          </a:p>
        </p:txBody>
      </p:sp>
    </p:spTree>
    <p:extLst>
      <p:ext uri="{BB962C8B-B14F-4D97-AF65-F5344CB8AC3E}">
        <p14:creationId xmlns:p14="http://schemas.microsoft.com/office/powerpoint/2010/main" val="1727290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ítulo y objetos">
    <p:spTree>
      <p:nvGrpSpPr>
        <p:cNvPr id="1" name=""/>
        <p:cNvGrpSpPr/>
        <p:nvPr/>
      </p:nvGrpSpPr>
      <p:grpSpPr>
        <a:xfrm>
          <a:off x="0" y="0"/>
          <a:ext cx="0" cy="0"/>
          <a:chOff x="0" y="0"/>
          <a:chExt cx="0" cy="0"/>
        </a:xfrm>
      </p:grpSpPr>
      <p:pic>
        <p:nvPicPr>
          <p:cNvPr id="7" name="Imagen 6" descr="Forma, Cuadrado&#10;&#10;El contenido generado por IA puede ser incorrecto.">
            <a:extLst>
              <a:ext uri="{FF2B5EF4-FFF2-40B4-BE49-F238E27FC236}">
                <a16:creationId xmlns:a16="http://schemas.microsoft.com/office/drawing/2014/main" id="{FE713E1E-C116-E1C8-4281-964CC8B372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Imagen 7" descr="Texto&#10;&#10;El contenido generado por IA puede ser incorrecto.">
            <a:extLst>
              <a:ext uri="{FF2B5EF4-FFF2-40B4-BE49-F238E27FC236}">
                <a16:creationId xmlns:a16="http://schemas.microsoft.com/office/drawing/2014/main" id="{B1350474-8B1F-D5E5-9EC5-3A33CDCCA2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99321" y="127000"/>
            <a:ext cx="2903353" cy="1493692"/>
          </a:xfrm>
          <a:prstGeom prst="rect">
            <a:avLst/>
          </a:prstGeom>
        </p:spPr>
      </p:pic>
      <p:pic>
        <p:nvPicPr>
          <p:cNvPr id="9" name="Imagen 8" descr="Imagen que contiene Interfaz de usuario gráfica&#10;&#10;El contenido generado por IA puede ser incorrecto.">
            <a:extLst>
              <a:ext uri="{FF2B5EF4-FFF2-40B4-BE49-F238E27FC236}">
                <a16:creationId xmlns:a16="http://schemas.microsoft.com/office/drawing/2014/main" id="{8FB3F638-8BDE-FB75-A7C4-3DE04D07DA4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870199" y="5560530"/>
            <a:ext cx="6756401" cy="1564170"/>
          </a:xfrm>
          <a:prstGeom prst="rect">
            <a:avLst/>
          </a:prstGeom>
        </p:spPr>
      </p:pic>
      <p:pic>
        <p:nvPicPr>
          <p:cNvPr id="13" name="Imagen 12" descr="Texto&#10;&#10;El contenido generado por IA puede ser incorrecto.">
            <a:extLst>
              <a:ext uri="{FF2B5EF4-FFF2-40B4-BE49-F238E27FC236}">
                <a16:creationId xmlns:a16="http://schemas.microsoft.com/office/drawing/2014/main" id="{8DD1C108-E2B0-2826-4CD8-24AF40339EF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99321" y="127000"/>
            <a:ext cx="2903353" cy="1493692"/>
          </a:xfrm>
          <a:prstGeom prst="rect">
            <a:avLst/>
          </a:prstGeom>
        </p:spPr>
      </p:pic>
      <p:pic>
        <p:nvPicPr>
          <p:cNvPr id="16" name="Imagen 15" descr="Imagen que contiene Interfaz de usuario gráfica&#10;&#10;El contenido generado por IA puede ser incorrecto.">
            <a:extLst>
              <a:ext uri="{FF2B5EF4-FFF2-40B4-BE49-F238E27FC236}">
                <a16:creationId xmlns:a16="http://schemas.microsoft.com/office/drawing/2014/main" id="{61CB75F2-39F3-3DE7-0FF5-94341B88034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870199" y="5560530"/>
            <a:ext cx="6756401" cy="1564170"/>
          </a:xfrm>
          <a:prstGeom prst="rect">
            <a:avLst/>
          </a:prstGeom>
        </p:spPr>
      </p:pic>
      <p:sp>
        <p:nvSpPr>
          <p:cNvPr id="2" name="Título 1">
            <a:extLst>
              <a:ext uri="{FF2B5EF4-FFF2-40B4-BE49-F238E27FC236}">
                <a16:creationId xmlns:a16="http://schemas.microsoft.com/office/drawing/2014/main" id="{A1D05325-B77B-D474-2883-5C987E7B6563}"/>
              </a:ext>
            </a:extLst>
          </p:cNvPr>
          <p:cNvSpPr>
            <a:spLocks noGrp="1"/>
          </p:cNvSpPr>
          <p:nvPr>
            <p:ph type="title"/>
          </p:nvPr>
        </p:nvSpPr>
        <p:spPr>
          <a:xfrm>
            <a:off x="838200" y="365125"/>
            <a:ext cx="8042303" cy="1325563"/>
          </a:xfrm>
        </p:spPr>
        <p:txBody>
          <a:bodyPr/>
          <a:lstStyle>
            <a:lvl1pPr>
              <a:defRPr>
                <a:solidFill>
                  <a:schemeClr val="tx1"/>
                </a:solidFill>
              </a:defRPr>
            </a:lvl1pPr>
          </a:lstStyle>
          <a:p>
            <a:r>
              <a:rPr lang="es-ES" dirty="0"/>
              <a:t>Haga clic para modificar el estilo de título del patrón</a:t>
            </a:r>
            <a:endParaRPr lang="es-CO" dirty="0"/>
          </a:p>
        </p:txBody>
      </p:sp>
      <p:sp>
        <p:nvSpPr>
          <p:cNvPr id="3" name="Marcador de contenido 2">
            <a:extLst>
              <a:ext uri="{FF2B5EF4-FFF2-40B4-BE49-F238E27FC236}">
                <a16:creationId xmlns:a16="http://schemas.microsoft.com/office/drawing/2014/main" id="{8EC71F15-6FBA-A808-31CC-9F307B608CA5}"/>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4" name="Marcador de fecha 3">
            <a:extLst>
              <a:ext uri="{FF2B5EF4-FFF2-40B4-BE49-F238E27FC236}">
                <a16:creationId xmlns:a16="http://schemas.microsoft.com/office/drawing/2014/main" id="{CE3934C2-88FD-EBE3-DB87-AAF7E59030B1}"/>
              </a:ext>
            </a:extLst>
          </p:cNvPr>
          <p:cNvSpPr>
            <a:spLocks noGrp="1"/>
          </p:cNvSpPr>
          <p:nvPr>
            <p:ph type="dt" sz="half" idx="10"/>
          </p:nvPr>
        </p:nvSpPr>
        <p:spPr/>
        <p:txBody>
          <a:bodyPr/>
          <a:lstStyle/>
          <a:p>
            <a:fld id="{281AE1DE-E4D2-4FB4-AD20-43CD8257CE2A}" type="datetimeFigureOut">
              <a:rPr lang="es-CO" smtClean="0"/>
              <a:t>25/09/2025</a:t>
            </a:fld>
            <a:endParaRPr lang="es-CO"/>
          </a:p>
        </p:txBody>
      </p:sp>
      <p:sp>
        <p:nvSpPr>
          <p:cNvPr id="5" name="Marcador de pie de página 4">
            <a:extLst>
              <a:ext uri="{FF2B5EF4-FFF2-40B4-BE49-F238E27FC236}">
                <a16:creationId xmlns:a16="http://schemas.microsoft.com/office/drawing/2014/main" id="{CECD3BF8-1494-8969-AFA8-15BD853C5DA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FA1466B4-3117-0B35-61BF-8DDF3B52D4CA}"/>
              </a:ext>
            </a:extLst>
          </p:cNvPr>
          <p:cNvSpPr>
            <a:spLocks noGrp="1"/>
          </p:cNvSpPr>
          <p:nvPr>
            <p:ph type="sldNum" sz="quarter" idx="12"/>
          </p:nvPr>
        </p:nvSpPr>
        <p:spPr/>
        <p:txBody>
          <a:bodyPr/>
          <a:lstStyle/>
          <a:p>
            <a:fld id="{BA29055B-34BB-4975-88EB-635268E7A207}" type="slidenum">
              <a:rPr lang="es-CO" smtClean="0"/>
              <a:t>‹Nº›</a:t>
            </a:fld>
            <a:endParaRPr lang="es-CO"/>
          </a:p>
        </p:txBody>
      </p:sp>
    </p:spTree>
    <p:extLst>
      <p:ext uri="{BB962C8B-B14F-4D97-AF65-F5344CB8AC3E}">
        <p14:creationId xmlns:p14="http://schemas.microsoft.com/office/powerpoint/2010/main" val="3611381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9EAA05-26C4-F458-692C-5CA3499E0C2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464F2A1E-CBAE-3E68-4ECB-35EBAEA6396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65A8C1F-7834-9AB5-DA4B-7DD4839C316E}"/>
              </a:ext>
            </a:extLst>
          </p:cNvPr>
          <p:cNvSpPr>
            <a:spLocks noGrp="1"/>
          </p:cNvSpPr>
          <p:nvPr>
            <p:ph type="dt" sz="half" idx="10"/>
          </p:nvPr>
        </p:nvSpPr>
        <p:spPr/>
        <p:txBody>
          <a:bodyPr/>
          <a:lstStyle/>
          <a:p>
            <a:fld id="{281AE1DE-E4D2-4FB4-AD20-43CD8257CE2A}" type="datetimeFigureOut">
              <a:rPr lang="es-CO" smtClean="0"/>
              <a:t>25/09/2025</a:t>
            </a:fld>
            <a:endParaRPr lang="es-CO"/>
          </a:p>
        </p:txBody>
      </p:sp>
      <p:sp>
        <p:nvSpPr>
          <p:cNvPr id="5" name="Marcador de pie de página 4">
            <a:extLst>
              <a:ext uri="{FF2B5EF4-FFF2-40B4-BE49-F238E27FC236}">
                <a16:creationId xmlns:a16="http://schemas.microsoft.com/office/drawing/2014/main" id="{7B87C1DF-3378-B421-F860-068332620E1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DBC74F3-3DEF-2028-2D4D-CC160DBA6121}"/>
              </a:ext>
            </a:extLst>
          </p:cNvPr>
          <p:cNvSpPr>
            <a:spLocks noGrp="1"/>
          </p:cNvSpPr>
          <p:nvPr>
            <p:ph type="sldNum" sz="quarter" idx="12"/>
          </p:nvPr>
        </p:nvSpPr>
        <p:spPr/>
        <p:txBody>
          <a:bodyPr/>
          <a:lstStyle/>
          <a:p>
            <a:fld id="{BA29055B-34BB-4975-88EB-635268E7A207}" type="slidenum">
              <a:rPr lang="es-CO" smtClean="0"/>
              <a:t>‹Nº›</a:t>
            </a:fld>
            <a:endParaRPr lang="es-CO"/>
          </a:p>
        </p:txBody>
      </p:sp>
    </p:spTree>
    <p:extLst>
      <p:ext uri="{BB962C8B-B14F-4D97-AF65-F5344CB8AC3E}">
        <p14:creationId xmlns:p14="http://schemas.microsoft.com/office/powerpoint/2010/main" val="3960451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4D75A7-3213-8BBD-A7BD-180AFECE971A}"/>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C80FE106-4762-635E-28BA-3246D2113CA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B49B607C-ED84-827B-9FBB-D45F28C6895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86353E1D-91C4-666A-CEED-0B35FC5525B2}"/>
              </a:ext>
            </a:extLst>
          </p:cNvPr>
          <p:cNvSpPr>
            <a:spLocks noGrp="1"/>
          </p:cNvSpPr>
          <p:nvPr>
            <p:ph type="dt" sz="half" idx="10"/>
          </p:nvPr>
        </p:nvSpPr>
        <p:spPr/>
        <p:txBody>
          <a:bodyPr/>
          <a:lstStyle/>
          <a:p>
            <a:fld id="{281AE1DE-E4D2-4FB4-AD20-43CD8257CE2A}" type="datetimeFigureOut">
              <a:rPr lang="es-CO" smtClean="0"/>
              <a:t>25/09/2025</a:t>
            </a:fld>
            <a:endParaRPr lang="es-CO"/>
          </a:p>
        </p:txBody>
      </p:sp>
      <p:sp>
        <p:nvSpPr>
          <p:cNvPr id="6" name="Marcador de pie de página 5">
            <a:extLst>
              <a:ext uri="{FF2B5EF4-FFF2-40B4-BE49-F238E27FC236}">
                <a16:creationId xmlns:a16="http://schemas.microsoft.com/office/drawing/2014/main" id="{9F7C66EE-D7AC-C4FC-3E38-71E6D465DED7}"/>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BA25FA03-EB4C-F29A-D0DB-07916A435E0F}"/>
              </a:ext>
            </a:extLst>
          </p:cNvPr>
          <p:cNvSpPr>
            <a:spLocks noGrp="1"/>
          </p:cNvSpPr>
          <p:nvPr>
            <p:ph type="sldNum" sz="quarter" idx="12"/>
          </p:nvPr>
        </p:nvSpPr>
        <p:spPr/>
        <p:txBody>
          <a:bodyPr/>
          <a:lstStyle/>
          <a:p>
            <a:fld id="{BA29055B-34BB-4975-88EB-635268E7A207}" type="slidenum">
              <a:rPr lang="es-CO" smtClean="0"/>
              <a:t>‹Nº›</a:t>
            </a:fld>
            <a:endParaRPr lang="es-CO"/>
          </a:p>
        </p:txBody>
      </p:sp>
    </p:spTree>
    <p:extLst>
      <p:ext uri="{BB962C8B-B14F-4D97-AF65-F5344CB8AC3E}">
        <p14:creationId xmlns:p14="http://schemas.microsoft.com/office/powerpoint/2010/main" val="1417742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1BAE87-4C9C-12F4-08C7-604626511B5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9C51A755-1FAA-31BB-4D89-39C23BA441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F1E01E3-50F3-BCA4-0C59-A7C8A488F2B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867981D2-C523-B37A-C732-E609D84E44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9C21DA0-FF0D-B021-125D-B036397C32B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11D85D4B-617A-191A-5FBC-8184E6E3026B}"/>
              </a:ext>
            </a:extLst>
          </p:cNvPr>
          <p:cNvSpPr>
            <a:spLocks noGrp="1"/>
          </p:cNvSpPr>
          <p:nvPr>
            <p:ph type="dt" sz="half" idx="10"/>
          </p:nvPr>
        </p:nvSpPr>
        <p:spPr/>
        <p:txBody>
          <a:bodyPr/>
          <a:lstStyle/>
          <a:p>
            <a:fld id="{281AE1DE-E4D2-4FB4-AD20-43CD8257CE2A}" type="datetimeFigureOut">
              <a:rPr lang="es-CO" smtClean="0"/>
              <a:t>25/09/2025</a:t>
            </a:fld>
            <a:endParaRPr lang="es-CO"/>
          </a:p>
        </p:txBody>
      </p:sp>
      <p:sp>
        <p:nvSpPr>
          <p:cNvPr id="8" name="Marcador de pie de página 7">
            <a:extLst>
              <a:ext uri="{FF2B5EF4-FFF2-40B4-BE49-F238E27FC236}">
                <a16:creationId xmlns:a16="http://schemas.microsoft.com/office/drawing/2014/main" id="{87022851-6E74-C651-8A7D-3C89AA4F70D2}"/>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51A5C944-7D0D-ADFD-D29A-97FE184A2A8F}"/>
              </a:ext>
            </a:extLst>
          </p:cNvPr>
          <p:cNvSpPr>
            <a:spLocks noGrp="1"/>
          </p:cNvSpPr>
          <p:nvPr>
            <p:ph type="sldNum" sz="quarter" idx="12"/>
          </p:nvPr>
        </p:nvSpPr>
        <p:spPr/>
        <p:txBody>
          <a:bodyPr/>
          <a:lstStyle/>
          <a:p>
            <a:fld id="{BA29055B-34BB-4975-88EB-635268E7A207}" type="slidenum">
              <a:rPr lang="es-CO" smtClean="0"/>
              <a:t>‹Nº›</a:t>
            </a:fld>
            <a:endParaRPr lang="es-CO"/>
          </a:p>
        </p:txBody>
      </p:sp>
    </p:spTree>
    <p:extLst>
      <p:ext uri="{BB962C8B-B14F-4D97-AF65-F5344CB8AC3E}">
        <p14:creationId xmlns:p14="http://schemas.microsoft.com/office/powerpoint/2010/main" val="3162344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D4205A-E216-6E74-D562-6FCF0BCC19FD}"/>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3CD6A8D5-4A2A-D275-07A9-57FEB7E958F7}"/>
              </a:ext>
            </a:extLst>
          </p:cNvPr>
          <p:cNvSpPr>
            <a:spLocks noGrp="1"/>
          </p:cNvSpPr>
          <p:nvPr>
            <p:ph type="dt" sz="half" idx="10"/>
          </p:nvPr>
        </p:nvSpPr>
        <p:spPr/>
        <p:txBody>
          <a:bodyPr/>
          <a:lstStyle/>
          <a:p>
            <a:fld id="{281AE1DE-E4D2-4FB4-AD20-43CD8257CE2A}" type="datetimeFigureOut">
              <a:rPr lang="es-CO" smtClean="0"/>
              <a:t>25/09/2025</a:t>
            </a:fld>
            <a:endParaRPr lang="es-CO"/>
          </a:p>
        </p:txBody>
      </p:sp>
      <p:sp>
        <p:nvSpPr>
          <p:cNvPr id="4" name="Marcador de pie de página 3">
            <a:extLst>
              <a:ext uri="{FF2B5EF4-FFF2-40B4-BE49-F238E27FC236}">
                <a16:creationId xmlns:a16="http://schemas.microsoft.com/office/drawing/2014/main" id="{C4D827AE-5712-B054-543B-14C7ACFBB145}"/>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6D29D4CC-45CA-F536-FF35-697E73A24366}"/>
              </a:ext>
            </a:extLst>
          </p:cNvPr>
          <p:cNvSpPr>
            <a:spLocks noGrp="1"/>
          </p:cNvSpPr>
          <p:nvPr>
            <p:ph type="sldNum" sz="quarter" idx="12"/>
          </p:nvPr>
        </p:nvSpPr>
        <p:spPr/>
        <p:txBody>
          <a:bodyPr/>
          <a:lstStyle/>
          <a:p>
            <a:fld id="{BA29055B-34BB-4975-88EB-635268E7A207}" type="slidenum">
              <a:rPr lang="es-CO" smtClean="0"/>
              <a:t>‹Nº›</a:t>
            </a:fld>
            <a:endParaRPr lang="es-CO"/>
          </a:p>
        </p:txBody>
      </p:sp>
    </p:spTree>
    <p:extLst>
      <p:ext uri="{BB962C8B-B14F-4D97-AF65-F5344CB8AC3E}">
        <p14:creationId xmlns:p14="http://schemas.microsoft.com/office/powerpoint/2010/main" val="181864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CBB6A2F-18FE-E86C-8712-7503518867FF}"/>
              </a:ext>
            </a:extLst>
          </p:cNvPr>
          <p:cNvSpPr>
            <a:spLocks noGrp="1"/>
          </p:cNvSpPr>
          <p:nvPr>
            <p:ph type="dt" sz="half" idx="10"/>
          </p:nvPr>
        </p:nvSpPr>
        <p:spPr/>
        <p:txBody>
          <a:bodyPr/>
          <a:lstStyle/>
          <a:p>
            <a:fld id="{281AE1DE-E4D2-4FB4-AD20-43CD8257CE2A}" type="datetimeFigureOut">
              <a:rPr lang="es-CO" smtClean="0"/>
              <a:t>25/09/2025</a:t>
            </a:fld>
            <a:endParaRPr lang="es-CO"/>
          </a:p>
        </p:txBody>
      </p:sp>
      <p:sp>
        <p:nvSpPr>
          <p:cNvPr id="3" name="Marcador de pie de página 2">
            <a:extLst>
              <a:ext uri="{FF2B5EF4-FFF2-40B4-BE49-F238E27FC236}">
                <a16:creationId xmlns:a16="http://schemas.microsoft.com/office/drawing/2014/main" id="{A35C5799-4DE3-41A6-68AF-9812634F2802}"/>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53680CDC-6806-55B5-E46B-ACD48E2187B1}"/>
              </a:ext>
            </a:extLst>
          </p:cNvPr>
          <p:cNvSpPr>
            <a:spLocks noGrp="1"/>
          </p:cNvSpPr>
          <p:nvPr>
            <p:ph type="sldNum" sz="quarter" idx="12"/>
          </p:nvPr>
        </p:nvSpPr>
        <p:spPr/>
        <p:txBody>
          <a:bodyPr/>
          <a:lstStyle/>
          <a:p>
            <a:fld id="{BA29055B-34BB-4975-88EB-635268E7A207}" type="slidenum">
              <a:rPr lang="es-CO" smtClean="0"/>
              <a:t>‹Nº›</a:t>
            </a:fld>
            <a:endParaRPr lang="es-CO"/>
          </a:p>
        </p:txBody>
      </p:sp>
      <p:pic>
        <p:nvPicPr>
          <p:cNvPr id="5" name="Imagen 4" descr="Forma, Cuadrado&#10;&#10;El contenido generado por IA puede ser incorrecto.">
            <a:extLst>
              <a:ext uri="{FF2B5EF4-FFF2-40B4-BE49-F238E27FC236}">
                <a16:creationId xmlns:a16="http://schemas.microsoft.com/office/drawing/2014/main" id="{4980AA6C-A5FF-2232-28E7-BC8F105A69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n 5" descr="Texto&#10;&#10;El contenido generado por IA puede ser incorrecto.">
            <a:extLst>
              <a:ext uri="{FF2B5EF4-FFF2-40B4-BE49-F238E27FC236}">
                <a16:creationId xmlns:a16="http://schemas.microsoft.com/office/drawing/2014/main" id="{5D58D642-79D4-C36C-BFDC-E7AABF558B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99321" y="127000"/>
            <a:ext cx="2903353" cy="1493692"/>
          </a:xfrm>
          <a:prstGeom prst="rect">
            <a:avLst/>
          </a:prstGeom>
        </p:spPr>
      </p:pic>
      <p:pic>
        <p:nvPicPr>
          <p:cNvPr id="7" name="Imagen 6" descr="Imagen que contiene Interfaz de usuario gráfica&#10;&#10;El contenido generado por IA puede ser incorrecto.">
            <a:extLst>
              <a:ext uri="{FF2B5EF4-FFF2-40B4-BE49-F238E27FC236}">
                <a16:creationId xmlns:a16="http://schemas.microsoft.com/office/drawing/2014/main" id="{9EE5719B-8D42-6044-4E9F-D956A3A247B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870199" y="5560530"/>
            <a:ext cx="6756401" cy="1564170"/>
          </a:xfrm>
          <a:prstGeom prst="rect">
            <a:avLst/>
          </a:prstGeom>
        </p:spPr>
      </p:pic>
      <p:pic>
        <p:nvPicPr>
          <p:cNvPr id="8" name="Imagen 7" descr="Imagen en blanco y negro&#10;&#10;El contenido generado por IA puede ser incorrecto.">
            <a:extLst>
              <a:ext uri="{FF2B5EF4-FFF2-40B4-BE49-F238E27FC236}">
                <a16:creationId xmlns:a16="http://schemas.microsoft.com/office/drawing/2014/main" id="{0570BF52-F833-A117-F7E6-33FC563B971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760591" y="3289300"/>
            <a:ext cx="3736208" cy="3937000"/>
          </a:xfrm>
          <a:prstGeom prst="rect">
            <a:avLst/>
          </a:prstGeom>
        </p:spPr>
      </p:pic>
      <p:pic>
        <p:nvPicPr>
          <p:cNvPr id="9" name="Imagen 8" descr="Imagen en blanco y negro&#10;&#10;El contenido generado por IA puede ser incorrecto.">
            <a:extLst>
              <a:ext uri="{FF2B5EF4-FFF2-40B4-BE49-F238E27FC236}">
                <a16:creationId xmlns:a16="http://schemas.microsoft.com/office/drawing/2014/main" id="{8199C62B-7F86-95BE-1C7F-757447FE8BB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18369" y="-266700"/>
            <a:ext cx="2137670" cy="2422935"/>
          </a:xfrm>
          <a:prstGeom prst="rect">
            <a:avLst/>
          </a:prstGeom>
        </p:spPr>
      </p:pic>
    </p:spTree>
    <p:extLst>
      <p:ext uri="{BB962C8B-B14F-4D97-AF65-F5344CB8AC3E}">
        <p14:creationId xmlns:p14="http://schemas.microsoft.com/office/powerpoint/2010/main" val="1095817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3EA9A-E98B-B642-A0EF-C444C5F7D08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A80DB0A5-E85C-D76B-A903-5A5824A1DF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1D301ACB-B4DD-BBF0-7735-886338760C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5704E0C-2E25-56A8-9223-66D57B70FA43}"/>
              </a:ext>
            </a:extLst>
          </p:cNvPr>
          <p:cNvSpPr>
            <a:spLocks noGrp="1"/>
          </p:cNvSpPr>
          <p:nvPr>
            <p:ph type="dt" sz="half" idx="10"/>
          </p:nvPr>
        </p:nvSpPr>
        <p:spPr/>
        <p:txBody>
          <a:bodyPr/>
          <a:lstStyle/>
          <a:p>
            <a:fld id="{281AE1DE-E4D2-4FB4-AD20-43CD8257CE2A}" type="datetimeFigureOut">
              <a:rPr lang="es-CO" smtClean="0"/>
              <a:t>25/09/2025</a:t>
            </a:fld>
            <a:endParaRPr lang="es-CO"/>
          </a:p>
        </p:txBody>
      </p:sp>
      <p:sp>
        <p:nvSpPr>
          <p:cNvPr id="6" name="Marcador de pie de página 5">
            <a:extLst>
              <a:ext uri="{FF2B5EF4-FFF2-40B4-BE49-F238E27FC236}">
                <a16:creationId xmlns:a16="http://schemas.microsoft.com/office/drawing/2014/main" id="{E39E4568-B5E6-3631-F7B5-6EFE9D8B0120}"/>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F97CE3C3-F17B-14A7-98BC-72D87CA208D7}"/>
              </a:ext>
            </a:extLst>
          </p:cNvPr>
          <p:cNvSpPr>
            <a:spLocks noGrp="1"/>
          </p:cNvSpPr>
          <p:nvPr>
            <p:ph type="sldNum" sz="quarter" idx="12"/>
          </p:nvPr>
        </p:nvSpPr>
        <p:spPr/>
        <p:txBody>
          <a:bodyPr/>
          <a:lstStyle/>
          <a:p>
            <a:fld id="{BA29055B-34BB-4975-88EB-635268E7A207}" type="slidenum">
              <a:rPr lang="es-CO" smtClean="0"/>
              <a:t>‹Nº›</a:t>
            </a:fld>
            <a:endParaRPr lang="es-CO"/>
          </a:p>
        </p:txBody>
      </p:sp>
    </p:spTree>
    <p:extLst>
      <p:ext uri="{BB962C8B-B14F-4D97-AF65-F5344CB8AC3E}">
        <p14:creationId xmlns:p14="http://schemas.microsoft.com/office/powerpoint/2010/main" val="978707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A8EC16-DB3B-D640-695F-400EDA7B149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E0DFD9D1-F744-C683-2FC2-37BE2CAF64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8349756E-2C62-6535-F389-36D67DE6AB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C8ED9B6-505A-A4D9-55FD-C175428EA319}"/>
              </a:ext>
            </a:extLst>
          </p:cNvPr>
          <p:cNvSpPr>
            <a:spLocks noGrp="1"/>
          </p:cNvSpPr>
          <p:nvPr>
            <p:ph type="dt" sz="half" idx="10"/>
          </p:nvPr>
        </p:nvSpPr>
        <p:spPr/>
        <p:txBody>
          <a:bodyPr/>
          <a:lstStyle/>
          <a:p>
            <a:fld id="{281AE1DE-E4D2-4FB4-AD20-43CD8257CE2A}" type="datetimeFigureOut">
              <a:rPr lang="es-CO" smtClean="0"/>
              <a:t>25/09/2025</a:t>
            </a:fld>
            <a:endParaRPr lang="es-CO"/>
          </a:p>
        </p:txBody>
      </p:sp>
      <p:sp>
        <p:nvSpPr>
          <p:cNvPr id="6" name="Marcador de pie de página 5">
            <a:extLst>
              <a:ext uri="{FF2B5EF4-FFF2-40B4-BE49-F238E27FC236}">
                <a16:creationId xmlns:a16="http://schemas.microsoft.com/office/drawing/2014/main" id="{3655AF88-1836-281C-2006-62A94EEF97EC}"/>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AF654E03-56EB-8016-2547-A5563D278604}"/>
              </a:ext>
            </a:extLst>
          </p:cNvPr>
          <p:cNvSpPr>
            <a:spLocks noGrp="1"/>
          </p:cNvSpPr>
          <p:nvPr>
            <p:ph type="sldNum" sz="quarter" idx="12"/>
          </p:nvPr>
        </p:nvSpPr>
        <p:spPr/>
        <p:txBody>
          <a:bodyPr/>
          <a:lstStyle/>
          <a:p>
            <a:fld id="{BA29055B-34BB-4975-88EB-635268E7A207}" type="slidenum">
              <a:rPr lang="es-CO" smtClean="0"/>
              <a:t>‹Nº›</a:t>
            </a:fld>
            <a:endParaRPr lang="es-CO"/>
          </a:p>
        </p:txBody>
      </p:sp>
    </p:spTree>
    <p:extLst>
      <p:ext uri="{BB962C8B-B14F-4D97-AF65-F5344CB8AC3E}">
        <p14:creationId xmlns:p14="http://schemas.microsoft.com/office/powerpoint/2010/main" val="10981956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B1D384-590A-A3D2-7901-282D3A69032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AFF11F00-0C6B-9094-EB86-D0CC602E950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E0F48D7-4BB3-3940-1B19-AEC27350491D}"/>
              </a:ext>
            </a:extLst>
          </p:cNvPr>
          <p:cNvSpPr>
            <a:spLocks noGrp="1"/>
          </p:cNvSpPr>
          <p:nvPr>
            <p:ph type="dt" sz="half" idx="10"/>
          </p:nvPr>
        </p:nvSpPr>
        <p:spPr/>
        <p:txBody>
          <a:bodyPr/>
          <a:lstStyle/>
          <a:p>
            <a:fld id="{281AE1DE-E4D2-4FB4-AD20-43CD8257CE2A}" type="datetimeFigureOut">
              <a:rPr lang="es-CO" smtClean="0"/>
              <a:t>25/09/2025</a:t>
            </a:fld>
            <a:endParaRPr lang="es-CO"/>
          </a:p>
        </p:txBody>
      </p:sp>
      <p:sp>
        <p:nvSpPr>
          <p:cNvPr id="5" name="Marcador de pie de página 4">
            <a:extLst>
              <a:ext uri="{FF2B5EF4-FFF2-40B4-BE49-F238E27FC236}">
                <a16:creationId xmlns:a16="http://schemas.microsoft.com/office/drawing/2014/main" id="{DE34A0E6-A9A4-243F-4BC8-777F38B1026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282315A-87C3-55AE-38E2-FE52EBB91AF6}"/>
              </a:ext>
            </a:extLst>
          </p:cNvPr>
          <p:cNvSpPr>
            <a:spLocks noGrp="1"/>
          </p:cNvSpPr>
          <p:nvPr>
            <p:ph type="sldNum" sz="quarter" idx="12"/>
          </p:nvPr>
        </p:nvSpPr>
        <p:spPr/>
        <p:txBody>
          <a:bodyPr/>
          <a:lstStyle/>
          <a:p>
            <a:fld id="{BA29055B-34BB-4975-88EB-635268E7A207}" type="slidenum">
              <a:rPr lang="es-CO" smtClean="0"/>
              <a:t>‹Nº›</a:t>
            </a:fld>
            <a:endParaRPr lang="es-CO"/>
          </a:p>
        </p:txBody>
      </p:sp>
    </p:spTree>
    <p:extLst>
      <p:ext uri="{BB962C8B-B14F-4D97-AF65-F5344CB8AC3E}">
        <p14:creationId xmlns:p14="http://schemas.microsoft.com/office/powerpoint/2010/main" val="33147558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6A8C602-F0DE-6E02-B64E-C4EA3B21FF5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70D1B6BA-E1F9-7D53-839D-E54CD273CBB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70152A8F-941E-F953-5A58-0E620C1B5796}"/>
              </a:ext>
            </a:extLst>
          </p:cNvPr>
          <p:cNvSpPr>
            <a:spLocks noGrp="1"/>
          </p:cNvSpPr>
          <p:nvPr>
            <p:ph type="dt" sz="half" idx="10"/>
          </p:nvPr>
        </p:nvSpPr>
        <p:spPr/>
        <p:txBody>
          <a:bodyPr/>
          <a:lstStyle/>
          <a:p>
            <a:fld id="{281AE1DE-E4D2-4FB4-AD20-43CD8257CE2A}" type="datetimeFigureOut">
              <a:rPr lang="es-CO" smtClean="0"/>
              <a:t>25/09/2025</a:t>
            </a:fld>
            <a:endParaRPr lang="es-CO"/>
          </a:p>
        </p:txBody>
      </p:sp>
      <p:sp>
        <p:nvSpPr>
          <p:cNvPr id="5" name="Marcador de pie de página 4">
            <a:extLst>
              <a:ext uri="{FF2B5EF4-FFF2-40B4-BE49-F238E27FC236}">
                <a16:creationId xmlns:a16="http://schemas.microsoft.com/office/drawing/2014/main" id="{798E9181-BA8A-51B4-839A-D6C4CBB9CBF7}"/>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7378A21-2518-1CC2-0270-CDC29910BE03}"/>
              </a:ext>
            </a:extLst>
          </p:cNvPr>
          <p:cNvSpPr>
            <a:spLocks noGrp="1"/>
          </p:cNvSpPr>
          <p:nvPr>
            <p:ph type="sldNum" sz="quarter" idx="12"/>
          </p:nvPr>
        </p:nvSpPr>
        <p:spPr/>
        <p:txBody>
          <a:bodyPr/>
          <a:lstStyle/>
          <a:p>
            <a:fld id="{BA29055B-34BB-4975-88EB-635268E7A207}" type="slidenum">
              <a:rPr lang="es-CO" smtClean="0"/>
              <a:t>‹Nº›</a:t>
            </a:fld>
            <a:endParaRPr lang="es-CO"/>
          </a:p>
        </p:txBody>
      </p:sp>
    </p:spTree>
    <p:extLst>
      <p:ext uri="{BB962C8B-B14F-4D97-AF65-F5344CB8AC3E}">
        <p14:creationId xmlns:p14="http://schemas.microsoft.com/office/powerpoint/2010/main" val="2644636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27FB332-44D4-CD76-BA94-50C11D4EEC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B1CC2ED2-378E-E0F5-2F38-04887CFA87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53745C62-2B39-0F87-BE34-398B23F414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81AE1DE-E4D2-4FB4-AD20-43CD8257CE2A}" type="datetimeFigureOut">
              <a:rPr lang="es-CO" smtClean="0"/>
              <a:t>25/09/2025</a:t>
            </a:fld>
            <a:endParaRPr lang="es-CO"/>
          </a:p>
        </p:txBody>
      </p:sp>
      <p:sp>
        <p:nvSpPr>
          <p:cNvPr id="5" name="Marcador de pie de página 4">
            <a:extLst>
              <a:ext uri="{FF2B5EF4-FFF2-40B4-BE49-F238E27FC236}">
                <a16:creationId xmlns:a16="http://schemas.microsoft.com/office/drawing/2014/main" id="{E88621C0-2239-0367-5E2F-77330A92E1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Marcador de número de diapositiva 5">
            <a:extLst>
              <a:ext uri="{FF2B5EF4-FFF2-40B4-BE49-F238E27FC236}">
                <a16:creationId xmlns:a16="http://schemas.microsoft.com/office/drawing/2014/main" id="{2BF5645D-3F7B-5B6D-C20A-7318806A7C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A29055B-34BB-4975-88EB-635268E7A207}" type="slidenum">
              <a:rPr lang="es-CO" smtClean="0"/>
              <a:t>‹Nº›</a:t>
            </a:fld>
            <a:endParaRPr lang="es-CO"/>
          </a:p>
        </p:txBody>
      </p:sp>
    </p:spTree>
    <p:extLst>
      <p:ext uri="{BB962C8B-B14F-4D97-AF65-F5344CB8AC3E}">
        <p14:creationId xmlns:p14="http://schemas.microsoft.com/office/powerpoint/2010/main" val="19711249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 Id="rId5" Type="http://schemas.openxmlformats.org/officeDocument/2006/relationships/image" Target="../media/image18.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jpe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3.png"/><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8" Type="http://schemas.openxmlformats.org/officeDocument/2006/relationships/image" Target="../media/image29.svg"/><Relationship Id="rId13" Type="http://schemas.openxmlformats.org/officeDocument/2006/relationships/image" Target="../media/image34.png"/><Relationship Id="rId3" Type="http://schemas.openxmlformats.org/officeDocument/2006/relationships/diagramLayout" Target="../diagrams/layout3.xml"/><Relationship Id="rId7" Type="http://schemas.openxmlformats.org/officeDocument/2006/relationships/image" Target="../media/image28.png"/><Relationship Id="rId12" Type="http://schemas.openxmlformats.org/officeDocument/2006/relationships/image" Target="../media/image33.svg"/><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11" Type="http://schemas.openxmlformats.org/officeDocument/2006/relationships/image" Target="../media/image32.png"/><Relationship Id="rId5" Type="http://schemas.openxmlformats.org/officeDocument/2006/relationships/diagramColors" Target="../diagrams/colors3.xml"/><Relationship Id="rId10" Type="http://schemas.openxmlformats.org/officeDocument/2006/relationships/image" Target="../media/image31.svg"/><Relationship Id="rId4" Type="http://schemas.openxmlformats.org/officeDocument/2006/relationships/diagramQuickStyle" Target="../diagrams/quickStyle3.xml"/><Relationship Id="rId9" Type="http://schemas.openxmlformats.org/officeDocument/2006/relationships/image" Target="../media/image30.png"/><Relationship Id="rId14" Type="http://schemas.openxmlformats.org/officeDocument/2006/relationships/image" Target="../media/image35.svg"/></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5.xml"/><Relationship Id="rId13" Type="http://schemas.openxmlformats.org/officeDocument/2006/relationships/image" Target="../media/image37.svg"/><Relationship Id="rId3" Type="http://schemas.openxmlformats.org/officeDocument/2006/relationships/diagramLayout" Target="../diagrams/layout4.xml"/><Relationship Id="rId7" Type="http://schemas.openxmlformats.org/officeDocument/2006/relationships/diagramData" Target="../diagrams/data5.xml"/><Relationship Id="rId12" Type="http://schemas.openxmlformats.org/officeDocument/2006/relationships/image" Target="../media/image36.png"/><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diagramLayout" Target="../diagrams/layout6.xml"/><Relationship Id="rId7" Type="http://schemas.openxmlformats.org/officeDocument/2006/relationships/image" Target="../media/image38.jpg"/><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43.png"/><Relationship Id="rId2" Type="http://schemas.openxmlformats.org/officeDocument/2006/relationships/diagramData" Target="../diagrams/data9.xml"/><Relationship Id="rId1" Type="http://schemas.openxmlformats.org/officeDocument/2006/relationships/slideLayout" Target="../slideLayouts/slideLayout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249C3-B9E2-F684-8DC0-C0FD4A88EFEA}"/>
            </a:ext>
          </a:extLst>
        </p:cNvPr>
        <p:cNvGrpSpPr/>
        <p:nvPr/>
      </p:nvGrpSpPr>
      <p:grpSpPr>
        <a:xfrm>
          <a:off x="0" y="0"/>
          <a:ext cx="0" cy="0"/>
          <a:chOff x="0" y="0"/>
          <a:chExt cx="0" cy="0"/>
        </a:xfrm>
      </p:grpSpPr>
      <p:pic>
        <p:nvPicPr>
          <p:cNvPr id="5" name="Imagen 4" descr="Imagen que contiene Forma&#10;&#10;El contenido generado por IA puede ser incorrecto.">
            <a:extLst>
              <a:ext uri="{FF2B5EF4-FFF2-40B4-BE49-F238E27FC236}">
                <a16:creationId xmlns:a16="http://schemas.microsoft.com/office/drawing/2014/main" id="{824E9D86-19B9-E5D5-9988-B54E3C15AC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Imagen 6" descr="Texto&#10;&#10;El contenido generado por IA puede ser incorrecto.">
            <a:extLst>
              <a:ext uri="{FF2B5EF4-FFF2-40B4-BE49-F238E27FC236}">
                <a16:creationId xmlns:a16="http://schemas.microsoft.com/office/drawing/2014/main" id="{026F6FFD-1A53-5BCC-0859-C6E907A8CA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2526"/>
            <a:ext cx="4851003" cy="1961809"/>
          </a:xfrm>
          <a:prstGeom prst="rect">
            <a:avLst/>
          </a:prstGeom>
        </p:spPr>
      </p:pic>
      <p:pic>
        <p:nvPicPr>
          <p:cNvPr id="9" name="Imagen 8" descr="Código QR&#10;&#10;El contenido generado por IA puede ser incorrecto.">
            <a:extLst>
              <a:ext uri="{FF2B5EF4-FFF2-40B4-BE49-F238E27FC236}">
                <a16:creationId xmlns:a16="http://schemas.microsoft.com/office/drawing/2014/main" id="{816B266B-CC80-94B5-D309-DA82ADD3C6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4282" y="5347135"/>
            <a:ext cx="9509760" cy="1510865"/>
          </a:xfrm>
          <a:prstGeom prst="rect">
            <a:avLst/>
          </a:prstGeom>
        </p:spPr>
      </p:pic>
      <p:pic>
        <p:nvPicPr>
          <p:cNvPr id="14" name="Imagen 13" descr="Forma&#10;&#10;El contenido generado por IA puede ser incorrecto.">
            <a:extLst>
              <a:ext uri="{FF2B5EF4-FFF2-40B4-BE49-F238E27FC236}">
                <a16:creationId xmlns:a16="http://schemas.microsoft.com/office/drawing/2014/main" id="{AACCFB29-8C60-8BC7-5457-F3D5E35681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8379657" y="-279132"/>
            <a:ext cx="4608769" cy="4571512"/>
          </a:xfrm>
          <a:prstGeom prst="rect">
            <a:avLst/>
          </a:prstGeom>
        </p:spPr>
      </p:pic>
      <p:pic>
        <p:nvPicPr>
          <p:cNvPr id="16" name="Imagen 15">
            <a:extLst>
              <a:ext uri="{FF2B5EF4-FFF2-40B4-BE49-F238E27FC236}">
                <a16:creationId xmlns:a16="http://schemas.microsoft.com/office/drawing/2014/main" id="{0D56C03E-356F-0DEA-E056-579575284C8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550788" y="4761158"/>
            <a:ext cx="2529325" cy="2682816"/>
          </a:xfrm>
          <a:prstGeom prst="rect">
            <a:avLst/>
          </a:prstGeom>
        </p:spPr>
      </p:pic>
      <p:sp>
        <p:nvSpPr>
          <p:cNvPr id="2" name="CuadroTexto 1">
            <a:extLst>
              <a:ext uri="{FF2B5EF4-FFF2-40B4-BE49-F238E27FC236}">
                <a16:creationId xmlns:a16="http://schemas.microsoft.com/office/drawing/2014/main" id="{601B898B-E276-6EC6-4740-AD732ADD0308}"/>
              </a:ext>
            </a:extLst>
          </p:cNvPr>
          <p:cNvSpPr txBox="1"/>
          <p:nvPr/>
        </p:nvSpPr>
        <p:spPr>
          <a:xfrm>
            <a:off x="1511343" y="2366861"/>
            <a:ext cx="9169313" cy="1446550"/>
          </a:xfrm>
          <a:prstGeom prst="rect">
            <a:avLst/>
          </a:prstGeom>
          <a:noFill/>
        </p:spPr>
        <p:txBody>
          <a:bodyPr wrap="square" rtlCol="0">
            <a:spAutoFit/>
          </a:bodyPr>
          <a:lstStyle/>
          <a:p>
            <a:pPr algn="ctr"/>
            <a:r>
              <a:rPr lang="es-ES_tradnl" sz="4400" dirty="0">
                <a:solidFill>
                  <a:schemeClr val="tx2">
                    <a:lumMod val="75000"/>
                    <a:lumOff val="25000"/>
                  </a:schemeClr>
                </a:solidFill>
                <a:latin typeface="VAG Rounded" pitchFamily="2" charset="77"/>
              </a:rPr>
              <a:t>¿Enseñanza basada en creencias, en modas o en evidencias?</a:t>
            </a:r>
          </a:p>
        </p:txBody>
      </p:sp>
      <p:sp>
        <p:nvSpPr>
          <p:cNvPr id="3" name="CuadroTexto 2">
            <a:extLst>
              <a:ext uri="{FF2B5EF4-FFF2-40B4-BE49-F238E27FC236}">
                <a16:creationId xmlns:a16="http://schemas.microsoft.com/office/drawing/2014/main" id="{C4DBC3E6-E1C7-51C3-D9D4-DEDDD5C91BE6}"/>
              </a:ext>
            </a:extLst>
          </p:cNvPr>
          <p:cNvSpPr txBox="1"/>
          <p:nvPr/>
        </p:nvSpPr>
        <p:spPr>
          <a:xfrm>
            <a:off x="1632216" y="4892007"/>
            <a:ext cx="8593891" cy="461665"/>
          </a:xfrm>
          <a:prstGeom prst="rect">
            <a:avLst/>
          </a:prstGeom>
          <a:noFill/>
        </p:spPr>
        <p:txBody>
          <a:bodyPr wrap="none" rtlCol="0">
            <a:spAutoFit/>
          </a:bodyPr>
          <a:lstStyle/>
          <a:p>
            <a:r>
              <a:rPr lang="es-ES_tradnl" sz="2400" dirty="0">
                <a:solidFill>
                  <a:schemeClr val="accent2">
                    <a:lumMod val="75000"/>
                  </a:schemeClr>
                </a:solidFill>
              </a:rPr>
              <a:t>Academia Colombiana de Ciencias Exactas, Físicas y Naturales</a:t>
            </a:r>
          </a:p>
        </p:txBody>
      </p:sp>
    </p:spTree>
    <p:extLst>
      <p:ext uri="{BB962C8B-B14F-4D97-AF65-F5344CB8AC3E}">
        <p14:creationId xmlns:p14="http://schemas.microsoft.com/office/powerpoint/2010/main" val="1675073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0ADA9-26B9-273F-0DBE-1FADC2F43E0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404DC50-7872-92CD-B023-7FCD8EE728DB}"/>
              </a:ext>
            </a:extLst>
          </p:cNvPr>
          <p:cNvSpPr>
            <a:spLocks noGrp="1"/>
          </p:cNvSpPr>
          <p:nvPr>
            <p:ph type="title"/>
          </p:nvPr>
        </p:nvSpPr>
        <p:spPr/>
        <p:txBody>
          <a:bodyPr/>
          <a:lstStyle/>
          <a:p>
            <a:r>
              <a:rPr lang="es-ES_tradnl" dirty="0"/>
              <a:t>Contenido</a:t>
            </a:r>
          </a:p>
        </p:txBody>
      </p:sp>
      <p:sp>
        <p:nvSpPr>
          <p:cNvPr id="4" name="Marcador de contenido 3">
            <a:extLst>
              <a:ext uri="{FF2B5EF4-FFF2-40B4-BE49-F238E27FC236}">
                <a16:creationId xmlns:a16="http://schemas.microsoft.com/office/drawing/2014/main" id="{976D863F-8AF6-3B89-3536-9FFB8EBC51BF}"/>
              </a:ext>
            </a:extLst>
          </p:cNvPr>
          <p:cNvSpPr>
            <a:spLocks noGrp="1"/>
          </p:cNvSpPr>
          <p:nvPr>
            <p:ph idx="1"/>
          </p:nvPr>
        </p:nvSpPr>
        <p:spPr>
          <a:xfrm>
            <a:off x="838200" y="1825625"/>
            <a:ext cx="7245626" cy="4351338"/>
          </a:xfrm>
        </p:spPr>
        <p:txBody>
          <a:bodyPr>
            <a:normAutofit/>
          </a:bodyPr>
          <a:lstStyle/>
          <a:p>
            <a:r>
              <a:rPr lang="es-ES_tradnl" sz="4000" dirty="0"/>
              <a:t>¿Por qué y para qué un enfoque de educación basado en evidencias?</a:t>
            </a:r>
          </a:p>
          <a:p>
            <a:r>
              <a:rPr lang="es-ES_tradnl" sz="4000" dirty="0"/>
              <a:t>Mirada rápida al aprendizaje</a:t>
            </a:r>
          </a:p>
          <a:p>
            <a:r>
              <a:rPr lang="es-ES_tradnl" sz="4000" dirty="0"/>
              <a:t>Algunos ejemplos desafortunados</a:t>
            </a:r>
          </a:p>
        </p:txBody>
      </p:sp>
      <p:pic>
        <p:nvPicPr>
          <p:cNvPr id="9" name="Gráfico 8" descr="Clipboard Checked con relleno sólido">
            <a:extLst>
              <a:ext uri="{FF2B5EF4-FFF2-40B4-BE49-F238E27FC236}">
                <a16:creationId xmlns:a16="http://schemas.microsoft.com/office/drawing/2014/main" id="{49A8827A-80C0-B713-A226-CA214C51AD6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497956" y="2189922"/>
            <a:ext cx="2882348" cy="2882348"/>
          </a:xfrm>
          <a:prstGeom prst="rect">
            <a:avLst/>
          </a:prstGeom>
        </p:spPr>
      </p:pic>
    </p:spTree>
    <p:extLst>
      <p:ext uri="{BB962C8B-B14F-4D97-AF65-F5344CB8AC3E}">
        <p14:creationId xmlns:p14="http://schemas.microsoft.com/office/powerpoint/2010/main" val="2505702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829B895-9042-ADF9-5676-0114DD72CC40}"/>
              </a:ext>
            </a:extLst>
          </p:cNvPr>
          <p:cNvSpPr>
            <a:spLocks noGrp="1"/>
          </p:cNvSpPr>
          <p:nvPr>
            <p:ph idx="1"/>
          </p:nvPr>
        </p:nvSpPr>
        <p:spPr>
          <a:xfrm>
            <a:off x="466587" y="1129886"/>
            <a:ext cx="7505700" cy="4351338"/>
          </a:xfrm>
        </p:spPr>
        <p:txBody>
          <a:bodyPr>
            <a:normAutofit/>
          </a:bodyPr>
          <a:lstStyle/>
          <a:p>
            <a:pPr marL="0" indent="0">
              <a:buNone/>
            </a:pPr>
            <a:r>
              <a:rPr lang="es-ES_tradnl" dirty="0"/>
              <a:t>"Ciertos aspectos de la enseñanza moderna tienen mucho en común con la cirugía de principios del siglo XIX en el sentido de que algunas prácticas docentes parecen ser efectivas, pero en realidad, empeoran al paciente. En los últimos 50 años, una visión de la enseñanza ha llegado a dominar la profesión que no se basa en evidencia experimental sino en creencias filosóficas y, a menudo, políticas, donde el espectáculo de la enseñanza ha sido privilegiado sobre el misterio del aprendizaje".</a:t>
            </a:r>
          </a:p>
        </p:txBody>
      </p:sp>
      <p:pic>
        <p:nvPicPr>
          <p:cNvPr id="4" name="Imagen 3">
            <a:extLst>
              <a:ext uri="{FF2B5EF4-FFF2-40B4-BE49-F238E27FC236}">
                <a16:creationId xmlns:a16="http://schemas.microsoft.com/office/drawing/2014/main" id="{62349EBD-AAAF-66FD-9569-FFAC1002ACF4}"/>
              </a:ext>
            </a:extLst>
          </p:cNvPr>
          <p:cNvPicPr>
            <a:picLocks noChangeAspect="1"/>
          </p:cNvPicPr>
          <p:nvPr/>
        </p:nvPicPr>
        <p:blipFill>
          <a:blip r:embed="rId2"/>
          <a:stretch>
            <a:fillRect/>
          </a:stretch>
        </p:blipFill>
        <p:spPr>
          <a:xfrm>
            <a:off x="8681821" y="1490662"/>
            <a:ext cx="3139074" cy="43513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79877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C99E2-811A-366F-4CFE-B4E5A4B07B91}"/>
            </a:ext>
          </a:extLst>
        </p:cNvPr>
        <p:cNvGrpSpPr/>
        <p:nvPr/>
      </p:nvGrpSpPr>
      <p:grpSpPr>
        <a:xfrm>
          <a:off x="0" y="0"/>
          <a:ext cx="0" cy="0"/>
          <a:chOff x="0" y="0"/>
          <a:chExt cx="0" cy="0"/>
        </a:xfrm>
      </p:grpSpPr>
      <p:pic>
        <p:nvPicPr>
          <p:cNvPr id="5" name="Imagen 4" descr="Texto&#10;&#10;El contenido generado por IA puede ser incorrecto.">
            <a:extLst>
              <a:ext uri="{FF2B5EF4-FFF2-40B4-BE49-F238E27FC236}">
                <a16:creationId xmlns:a16="http://schemas.microsoft.com/office/drawing/2014/main" id="{7E8FD9CD-2606-B958-1D23-339D58AD9C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99321" y="127000"/>
            <a:ext cx="2903353" cy="1493692"/>
          </a:xfrm>
          <a:prstGeom prst="rect">
            <a:avLst/>
          </a:prstGeom>
        </p:spPr>
      </p:pic>
      <p:sp>
        <p:nvSpPr>
          <p:cNvPr id="2" name="Título 1">
            <a:extLst>
              <a:ext uri="{FF2B5EF4-FFF2-40B4-BE49-F238E27FC236}">
                <a16:creationId xmlns:a16="http://schemas.microsoft.com/office/drawing/2014/main" id="{83A0792A-D4A9-6606-9BE3-158071D01E86}"/>
              </a:ext>
            </a:extLst>
          </p:cNvPr>
          <p:cNvSpPr>
            <a:spLocks noGrp="1"/>
          </p:cNvSpPr>
          <p:nvPr>
            <p:ph type="title"/>
          </p:nvPr>
        </p:nvSpPr>
        <p:spPr/>
        <p:txBody>
          <a:bodyPr/>
          <a:lstStyle/>
          <a:p>
            <a:r>
              <a:rPr lang="es-ES_tradnl" dirty="0"/>
              <a:t>¿Por qué y para qué una educación basada en evidencias?</a:t>
            </a:r>
          </a:p>
        </p:txBody>
      </p:sp>
      <p:sp>
        <p:nvSpPr>
          <p:cNvPr id="4" name="Marcador de contenido 3">
            <a:extLst>
              <a:ext uri="{FF2B5EF4-FFF2-40B4-BE49-F238E27FC236}">
                <a16:creationId xmlns:a16="http://schemas.microsoft.com/office/drawing/2014/main" id="{69D48E91-37D8-BFA1-91B0-0C44F8B961B5}"/>
              </a:ext>
            </a:extLst>
          </p:cNvPr>
          <p:cNvSpPr>
            <a:spLocks noGrp="1"/>
          </p:cNvSpPr>
          <p:nvPr>
            <p:ph idx="1"/>
          </p:nvPr>
        </p:nvSpPr>
        <p:spPr>
          <a:xfrm>
            <a:off x="838200" y="1825625"/>
            <a:ext cx="7033054" cy="4351338"/>
          </a:xfrm>
        </p:spPr>
        <p:txBody>
          <a:bodyPr>
            <a:normAutofit fontScale="92500" lnSpcReduction="10000"/>
          </a:bodyPr>
          <a:lstStyle/>
          <a:p>
            <a:pPr marL="0" indent="0">
              <a:buNone/>
            </a:pPr>
            <a:r>
              <a:rPr lang="es-ES_tradnl" sz="3600" dirty="0"/>
              <a:t>Un paralelo con la medicina:</a:t>
            </a:r>
          </a:p>
          <a:p>
            <a:r>
              <a:rPr lang="es-ES_tradnl" sz="3600" dirty="0"/>
              <a:t>Idea nueva </a:t>
            </a:r>
          </a:p>
          <a:p>
            <a:pPr lvl="1">
              <a:buFont typeface="Wingdings" pitchFamily="2" charset="2"/>
              <a:buChar char="Ø"/>
            </a:pPr>
            <a:r>
              <a:rPr lang="es-ES_tradnl" sz="3200" dirty="0"/>
              <a:t> </a:t>
            </a:r>
            <a:r>
              <a:rPr lang="es-ES_tradnl" sz="3000" dirty="0"/>
              <a:t>se prueba antes de extender</a:t>
            </a:r>
          </a:p>
          <a:p>
            <a:r>
              <a:rPr lang="es-ES_tradnl" sz="3600" dirty="0"/>
              <a:t>Se detecta un problema </a:t>
            </a:r>
          </a:p>
          <a:p>
            <a:pPr lvl="1">
              <a:buFont typeface="Wingdings" pitchFamily="2" charset="2"/>
              <a:buChar char="Ø"/>
            </a:pPr>
            <a:r>
              <a:rPr lang="es-ES_tradnl" sz="3000" dirty="0"/>
              <a:t>se suspende</a:t>
            </a:r>
          </a:p>
          <a:p>
            <a:r>
              <a:rPr lang="es-ES_tradnl" sz="3600" dirty="0"/>
              <a:t>Actualización permanente</a:t>
            </a:r>
          </a:p>
          <a:p>
            <a:pPr lvl="1">
              <a:buFont typeface="Wingdings" pitchFamily="2" charset="2"/>
              <a:buChar char="Ø"/>
            </a:pPr>
            <a:r>
              <a:rPr lang="es-ES_tradnl" sz="3000" dirty="0"/>
              <a:t>Una responsabilidad profesional</a:t>
            </a:r>
          </a:p>
          <a:p>
            <a:r>
              <a:rPr lang="es-ES_tradnl" sz="3600" dirty="0"/>
              <a:t>Práctica guiada </a:t>
            </a:r>
          </a:p>
          <a:p>
            <a:pPr lvl="1">
              <a:buFont typeface="Wingdings" pitchFamily="2" charset="2"/>
              <a:buChar char="Ø"/>
            </a:pPr>
            <a:r>
              <a:rPr lang="es-ES_tradnl" sz="3000" dirty="0"/>
              <a:t>ejercicio autónomo</a:t>
            </a:r>
          </a:p>
        </p:txBody>
      </p:sp>
      <p:pic>
        <p:nvPicPr>
          <p:cNvPr id="7" name="Imagen 6" descr="Doctors discussing test results">
            <a:extLst>
              <a:ext uri="{FF2B5EF4-FFF2-40B4-BE49-F238E27FC236}">
                <a16:creationId xmlns:a16="http://schemas.microsoft.com/office/drawing/2014/main" id="{3319383A-6C89-0D4C-5A0B-6B81063E3E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6657" y="1825625"/>
            <a:ext cx="4568869" cy="304293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345492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68F9F-C701-52A1-FD5C-C9CCD5F8AD48}"/>
            </a:ext>
          </a:extLst>
        </p:cNvPr>
        <p:cNvGrpSpPr/>
        <p:nvPr/>
      </p:nvGrpSpPr>
      <p:grpSpPr>
        <a:xfrm>
          <a:off x="0" y="0"/>
          <a:ext cx="0" cy="0"/>
          <a:chOff x="0" y="0"/>
          <a:chExt cx="0" cy="0"/>
        </a:xfrm>
      </p:grpSpPr>
      <p:pic>
        <p:nvPicPr>
          <p:cNvPr id="3" name="Imagen 2" descr="Forma&#10;&#10;El contenido generado por IA puede ser incorrecto.">
            <a:extLst>
              <a:ext uri="{FF2B5EF4-FFF2-40B4-BE49-F238E27FC236}">
                <a16:creationId xmlns:a16="http://schemas.microsoft.com/office/drawing/2014/main" id="{6389BAA5-313A-333B-AB70-351C52B0F7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n 4" descr="Texto&#10;&#10;El contenido generado por IA puede ser incorrecto.">
            <a:extLst>
              <a:ext uri="{FF2B5EF4-FFF2-40B4-BE49-F238E27FC236}">
                <a16:creationId xmlns:a16="http://schemas.microsoft.com/office/drawing/2014/main" id="{AD186DD2-8BBD-F749-C6D8-27E9C1E6C9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9321" y="127000"/>
            <a:ext cx="2903353" cy="1493692"/>
          </a:xfrm>
          <a:prstGeom prst="rect">
            <a:avLst/>
          </a:prstGeom>
        </p:spPr>
      </p:pic>
      <p:pic>
        <p:nvPicPr>
          <p:cNvPr id="11" name="Imagen 10" descr="Imagen que contiene Interfaz de usuario gráfica&#10;&#10;El contenido generado por IA puede ser incorrecto.">
            <a:extLst>
              <a:ext uri="{FF2B5EF4-FFF2-40B4-BE49-F238E27FC236}">
                <a16:creationId xmlns:a16="http://schemas.microsoft.com/office/drawing/2014/main" id="{34706591-88F9-3B21-DBCF-844DBA605A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0199" y="5560530"/>
            <a:ext cx="6756401" cy="1564170"/>
          </a:xfrm>
          <a:prstGeom prst="rect">
            <a:avLst/>
          </a:prstGeom>
        </p:spPr>
      </p:pic>
      <p:sp>
        <p:nvSpPr>
          <p:cNvPr id="2" name="Título 1">
            <a:extLst>
              <a:ext uri="{FF2B5EF4-FFF2-40B4-BE49-F238E27FC236}">
                <a16:creationId xmlns:a16="http://schemas.microsoft.com/office/drawing/2014/main" id="{C362CB10-5909-1D06-92FE-33695C975EEE}"/>
              </a:ext>
            </a:extLst>
          </p:cNvPr>
          <p:cNvSpPr>
            <a:spLocks noGrp="1"/>
          </p:cNvSpPr>
          <p:nvPr>
            <p:ph type="title"/>
          </p:nvPr>
        </p:nvSpPr>
        <p:spPr/>
        <p:txBody>
          <a:bodyPr/>
          <a:lstStyle/>
          <a:p>
            <a:r>
              <a:rPr lang="es-ES_tradnl" dirty="0"/>
              <a:t>¿Por qué y para qué una educación basada en evidencias?</a:t>
            </a:r>
          </a:p>
        </p:txBody>
      </p:sp>
      <p:sp>
        <p:nvSpPr>
          <p:cNvPr id="4" name="Marcador de contenido 3">
            <a:extLst>
              <a:ext uri="{FF2B5EF4-FFF2-40B4-BE49-F238E27FC236}">
                <a16:creationId xmlns:a16="http://schemas.microsoft.com/office/drawing/2014/main" id="{07709338-7627-C3D7-7288-16ABEF03E189}"/>
              </a:ext>
            </a:extLst>
          </p:cNvPr>
          <p:cNvSpPr>
            <a:spLocks noGrp="1"/>
          </p:cNvSpPr>
          <p:nvPr>
            <p:ph idx="1"/>
          </p:nvPr>
        </p:nvSpPr>
        <p:spPr>
          <a:xfrm>
            <a:off x="554258" y="2022329"/>
            <a:ext cx="7238800" cy="3907824"/>
          </a:xfrm>
        </p:spPr>
        <p:txBody>
          <a:bodyPr>
            <a:normAutofit/>
          </a:bodyPr>
          <a:lstStyle/>
          <a:p>
            <a:pPr marL="0" indent="0">
              <a:buNone/>
            </a:pPr>
            <a:r>
              <a:rPr lang="es-ES_tradnl" dirty="0"/>
              <a:t>La educación, una gran responsabilidad:</a:t>
            </a:r>
          </a:p>
          <a:p>
            <a:r>
              <a:rPr lang="es-ES_tradnl" dirty="0"/>
              <a:t>Preparar ciudadanos responsables, autónomos, que deciden que generan valor:</a:t>
            </a:r>
          </a:p>
          <a:p>
            <a:pPr lvl="1"/>
            <a:r>
              <a:rPr lang="es-ES_tradnl" dirty="0"/>
              <a:t>Una buena educación potencia para toda la vida</a:t>
            </a:r>
          </a:p>
          <a:p>
            <a:pPr lvl="1"/>
            <a:r>
              <a:rPr lang="es-ES_tradnl" dirty="0"/>
              <a:t>Una mala educación afecta negativamente de por vida</a:t>
            </a:r>
          </a:p>
          <a:p>
            <a:r>
              <a:rPr lang="es-ES_tradnl" dirty="0"/>
              <a:t>El mecanismo más poderoso de redistribución de riqueza, sin efectos negativos, es la educación.</a:t>
            </a:r>
          </a:p>
        </p:txBody>
      </p:sp>
      <p:pic>
        <p:nvPicPr>
          <p:cNvPr id="7" name="Imagen 6" descr="Kids in class with laptop">
            <a:extLst>
              <a:ext uri="{FF2B5EF4-FFF2-40B4-BE49-F238E27FC236}">
                <a16:creationId xmlns:a16="http://schemas.microsoft.com/office/drawing/2014/main" id="{5D840EF8-15FC-C8EA-D5C2-F3BE28C2D8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82384" y="2285648"/>
            <a:ext cx="4020290" cy="267992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896949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C3CFB9-E85F-58FE-0522-DE615948DAEF}"/>
              </a:ext>
            </a:extLst>
          </p:cNvPr>
          <p:cNvSpPr>
            <a:spLocks noGrp="1"/>
          </p:cNvSpPr>
          <p:nvPr>
            <p:ph type="title"/>
          </p:nvPr>
        </p:nvSpPr>
        <p:spPr/>
        <p:txBody>
          <a:bodyPr/>
          <a:lstStyle/>
          <a:p>
            <a:r>
              <a:rPr lang="es-ES_tradnl" dirty="0"/>
              <a:t>¿Por qué y para qué una educación basada en evidencias?</a:t>
            </a:r>
          </a:p>
        </p:txBody>
      </p:sp>
      <p:sp>
        <p:nvSpPr>
          <p:cNvPr id="3" name="Marcador de contenido 2">
            <a:extLst>
              <a:ext uri="{FF2B5EF4-FFF2-40B4-BE49-F238E27FC236}">
                <a16:creationId xmlns:a16="http://schemas.microsoft.com/office/drawing/2014/main" id="{42B2B983-2C0B-4B0D-A502-1ADC3F12688F}"/>
              </a:ext>
            </a:extLst>
          </p:cNvPr>
          <p:cNvSpPr>
            <a:spLocks noGrp="1"/>
          </p:cNvSpPr>
          <p:nvPr>
            <p:ph idx="1"/>
          </p:nvPr>
        </p:nvSpPr>
        <p:spPr>
          <a:xfrm>
            <a:off x="649941" y="1828800"/>
            <a:ext cx="5576047" cy="3984626"/>
          </a:xfrm>
        </p:spPr>
        <p:txBody>
          <a:bodyPr>
            <a:normAutofit/>
          </a:bodyPr>
          <a:lstStyle/>
          <a:p>
            <a:pPr marL="0" indent="0">
              <a:buNone/>
            </a:pPr>
            <a:r>
              <a:rPr lang="es-ES_tradnl" sz="3200" dirty="0"/>
              <a:t>Sabemos cada vez más sobre:</a:t>
            </a:r>
          </a:p>
          <a:p>
            <a:r>
              <a:rPr lang="es-ES_tradnl" sz="3200" dirty="0"/>
              <a:t>Nuestras capacidades y mecanismos para aprender</a:t>
            </a:r>
          </a:p>
          <a:p>
            <a:r>
              <a:rPr lang="es-ES_tradnl" sz="3200" dirty="0"/>
              <a:t>Cómo potenciar el aprendizaje</a:t>
            </a:r>
          </a:p>
          <a:p>
            <a:r>
              <a:rPr lang="es-ES_tradnl" sz="3200" dirty="0"/>
              <a:t>La enseñanza efectiva en cada disciplina</a:t>
            </a:r>
          </a:p>
        </p:txBody>
      </p:sp>
      <p:pic>
        <p:nvPicPr>
          <p:cNvPr id="5" name="Imagen 4" descr="Girl in classroom with raised hand">
            <a:extLst>
              <a:ext uri="{FF2B5EF4-FFF2-40B4-BE49-F238E27FC236}">
                <a16:creationId xmlns:a16="http://schemas.microsoft.com/office/drawing/2014/main" id="{B12FA5B3-5C20-8DDE-BA00-F892EB2895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1823" y="1828800"/>
            <a:ext cx="5347697" cy="35616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124427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F0E920-1BB0-A35A-2D6B-305E44971395}"/>
              </a:ext>
            </a:extLst>
          </p:cNvPr>
          <p:cNvSpPr>
            <a:spLocks noGrp="1"/>
          </p:cNvSpPr>
          <p:nvPr>
            <p:ph type="title"/>
          </p:nvPr>
        </p:nvSpPr>
        <p:spPr>
          <a:xfrm>
            <a:off x="242047" y="237158"/>
            <a:ext cx="9318811" cy="1553266"/>
          </a:xfrm>
        </p:spPr>
        <p:txBody>
          <a:bodyPr>
            <a:normAutofit/>
          </a:bodyPr>
          <a:lstStyle/>
          <a:p>
            <a:r>
              <a:rPr lang="es-ES_tradnl" dirty="0"/>
              <a:t>Pero, es común encontrar muchas prácticas sustentadas en anécdotas:</a:t>
            </a:r>
          </a:p>
        </p:txBody>
      </p:sp>
      <p:sp>
        <p:nvSpPr>
          <p:cNvPr id="3" name="Marcador de contenido 2">
            <a:extLst>
              <a:ext uri="{FF2B5EF4-FFF2-40B4-BE49-F238E27FC236}">
                <a16:creationId xmlns:a16="http://schemas.microsoft.com/office/drawing/2014/main" id="{D7AFCF8A-C488-E60D-D850-1D9EA3961F60}"/>
              </a:ext>
            </a:extLst>
          </p:cNvPr>
          <p:cNvSpPr>
            <a:spLocks noGrp="1"/>
          </p:cNvSpPr>
          <p:nvPr>
            <p:ph idx="1"/>
          </p:nvPr>
        </p:nvSpPr>
        <p:spPr>
          <a:xfrm>
            <a:off x="371841" y="1790424"/>
            <a:ext cx="7276991" cy="3877292"/>
          </a:xfrm>
        </p:spPr>
        <p:txBody>
          <a:bodyPr>
            <a:normAutofit/>
          </a:bodyPr>
          <a:lstStyle/>
          <a:p>
            <a:r>
              <a:rPr lang="es-ES_tradnl" dirty="0"/>
              <a:t>Varios aprendizajes complejos simultáneos</a:t>
            </a:r>
          </a:p>
          <a:p>
            <a:r>
              <a:rPr lang="es-ES_tradnl" dirty="0"/>
              <a:t>Adornos para motivar, pero que distraen</a:t>
            </a:r>
          </a:p>
          <a:p>
            <a:r>
              <a:rPr lang="es-ES_tradnl" dirty="0"/>
              <a:t>Los contenidos no son importantes</a:t>
            </a:r>
          </a:p>
          <a:p>
            <a:r>
              <a:rPr lang="es-ES_tradnl" dirty="0"/>
              <a:t>Se debe evitar la memorización</a:t>
            </a:r>
          </a:p>
          <a:p>
            <a:r>
              <a:rPr lang="es-ES_tradnl" dirty="0"/>
              <a:t>Una sola estrategia para todo: </a:t>
            </a:r>
          </a:p>
          <a:p>
            <a:pPr lvl="1"/>
            <a:r>
              <a:rPr lang="es-ES_tradnl" dirty="0"/>
              <a:t>por proyectos, cooperativo, </a:t>
            </a:r>
            <a:r>
              <a:rPr lang="es-ES_tradnl" dirty="0" err="1"/>
              <a:t>gamificado</a:t>
            </a:r>
            <a:r>
              <a:rPr lang="es-ES_tradnl" dirty="0"/>
              <a:t> o transversalizado</a:t>
            </a:r>
          </a:p>
          <a:p>
            <a:r>
              <a:rPr lang="es-ES_tradnl" dirty="0"/>
              <a:t>Aprendizaje por descubrimiento</a:t>
            </a:r>
          </a:p>
        </p:txBody>
      </p:sp>
      <p:pic>
        <p:nvPicPr>
          <p:cNvPr id="5" name="Imagen 4" descr="School girls enjoying a science experiment">
            <a:extLst>
              <a:ext uri="{FF2B5EF4-FFF2-40B4-BE49-F238E27FC236}">
                <a16:creationId xmlns:a16="http://schemas.microsoft.com/office/drawing/2014/main" id="{84427FE8-2931-176E-6EA7-81631238BD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2330" y="2468253"/>
            <a:ext cx="4248982" cy="28298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44470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DA5176-4EA1-03A5-AF2E-AB5D1467A523}"/>
              </a:ext>
            </a:extLst>
          </p:cNvPr>
          <p:cNvSpPr>
            <a:spLocks noGrp="1"/>
          </p:cNvSpPr>
          <p:nvPr>
            <p:ph type="title"/>
          </p:nvPr>
        </p:nvSpPr>
        <p:spPr>
          <a:xfrm>
            <a:off x="838200" y="365125"/>
            <a:ext cx="8636000" cy="765175"/>
          </a:xfrm>
        </p:spPr>
        <p:txBody>
          <a:bodyPr/>
          <a:lstStyle/>
          <a:p>
            <a:r>
              <a:rPr lang="es-ES_tradnl" dirty="0"/>
              <a:t>Muchas fuentes de evidencias</a:t>
            </a:r>
          </a:p>
        </p:txBody>
      </p:sp>
      <p:pic>
        <p:nvPicPr>
          <p:cNvPr id="4" name="Marcador de contenido 3">
            <a:extLst>
              <a:ext uri="{FF2B5EF4-FFF2-40B4-BE49-F238E27FC236}">
                <a16:creationId xmlns:a16="http://schemas.microsoft.com/office/drawing/2014/main" id="{0FED3591-7961-5677-5A17-209A82ED955A}"/>
              </a:ext>
            </a:extLst>
          </p:cNvPr>
          <p:cNvPicPr>
            <a:picLocks noGrp="1" noChangeAspect="1"/>
          </p:cNvPicPr>
          <p:nvPr>
            <p:ph idx="1"/>
          </p:nvPr>
        </p:nvPicPr>
        <p:blipFill>
          <a:blip r:embed="rId2"/>
          <a:stretch>
            <a:fillRect/>
          </a:stretch>
        </p:blipFill>
        <p:spPr>
          <a:xfrm>
            <a:off x="5936973" y="1592073"/>
            <a:ext cx="5940273" cy="3683175"/>
          </a:xfrm>
          <a:prstGeom prst="rect">
            <a:avLst/>
          </a:prstGeom>
        </p:spPr>
      </p:pic>
      <p:graphicFrame>
        <p:nvGraphicFramePr>
          <p:cNvPr id="3" name="Diagrama 2">
            <a:extLst>
              <a:ext uri="{FF2B5EF4-FFF2-40B4-BE49-F238E27FC236}">
                <a16:creationId xmlns:a16="http://schemas.microsoft.com/office/drawing/2014/main" id="{49C670F7-5E84-5F06-6C71-A33A2D4D106A}"/>
              </a:ext>
            </a:extLst>
          </p:cNvPr>
          <p:cNvGraphicFramePr/>
          <p:nvPr>
            <p:extLst>
              <p:ext uri="{D42A27DB-BD31-4B8C-83A1-F6EECF244321}">
                <p14:modId xmlns:p14="http://schemas.microsoft.com/office/powerpoint/2010/main" val="2452963144"/>
              </p:ext>
            </p:extLst>
          </p:nvPr>
        </p:nvGraphicFramePr>
        <p:xfrm>
          <a:off x="314752" y="1293550"/>
          <a:ext cx="5357177" cy="50144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16065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E117ABB-0A0B-20F5-6D04-45460F056367}"/>
              </a:ext>
            </a:extLst>
          </p:cNvPr>
          <p:cNvSpPr>
            <a:spLocks noGrp="1"/>
          </p:cNvSpPr>
          <p:nvPr>
            <p:ph type="title"/>
          </p:nvPr>
        </p:nvSpPr>
        <p:spPr>
          <a:xfrm>
            <a:off x="838200" y="365126"/>
            <a:ext cx="8042303" cy="761310"/>
          </a:xfrm>
        </p:spPr>
        <p:txBody>
          <a:bodyPr>
            <a:normAutofit/>
          </a:bodyPr>
          <a:lstStyle/>
          <a:p>
            <a:r>
              <a:rPr lang="es-ES_tradnl" dirty="0"/>
              <a:t>Algunos referentes</a:t>
            </a:r>
          </a:p>
        </p:txBody>
      </p:sp>
      <p:sp>
        <p:nvSpPr>
          <p:cNvPr id="5" name="Marcador de contenido 4">
            <a:extLst>
              <a:ext uri="{FF2B5EF4-FFF2-40B4-BE49-F238E27FC236}">
                <a16:creationId xmlns:a16="http://schemas.microsoft.com/office/drawing/2014/main" id="{3AEE2C68-0101-B091-A7DA-401813070C3D}"/>
              </a:ext>
            </a:extLst>
          </p:cNvPr>
          <p:cNvSpPr>
            <a:spLocks noGrp="1"/>
          </p:cNvSpPr>
          <p:nvPr>
            <p:ph idx="1"/>
          </p:nvPr>
        </p:nvSpPr>
        <p:spPr>
          <a:xfrm>
            <a:off x="419100" y="1064612"/>
            <a:ext cx="11353800" cy="2642404"/>
          </a:xfrm>
        </p:spPr>
        <p:txBody>
          <a:bodyPr>
            <a:normAutofit lnSpcReduction="10000"/>
          </a:bodyPr>
          <a:lstStyle/>
          <a:p>
            <a:r>
              <a:rPr lang="es-ES_tradnl" sz="2400" b="1" dirty="0" err="1"/>
              <a:t>Educational</a:t>
            </a:r>
            <a:r>
              <a:rPr lang="es-ES_tradnl" sz="2400" b="1" dirty="0"/>
              <a:t> </a:t>
            </a:r>
            <a:r>
              <a:rPr lang="es-ES_tradnl" sz="2400" b="1" dirty="0" err="1"/>
              <a:t>endowment</a:t>
            </a:r>
            <a:r>
              <a:rPr lang="es-ES_tradnl" sz="2400" b="1" dirty="0"/>
              <a:t> </a:t>
            </a:r>
            <a:r>
              <a:rPr lang="es-ES_tradnl" sz="2400" b="1" dirty="0" err="1"/>
              <a:t>foundation</a:t>
            </a:r>
            <a:r>
              <a:rPr lang="es-ES_tradnl" sz="2400" b="1" dirty="0"/>
              <a:t> </a:t>
            </a:r>
            <a:r>
              <a:rPr lang="es-ES_tradnl" sz="2400" dirty="0"/>
              <a:t>EEF, Reino Unido</a:t>
            </a:r>
          </a:p>
          <a:p>
            <a:r>
              <a:rPr lang="es-CO" sz="2400" b="1" dirty="0" err="1"/>
              <a:t>What</a:t>
            </a:r>
            <a:r>
              <a:rPr lang="es-CO" sz="2400" b="1" dirty="0"/>
              <a:t> Works, </a:t>
            </a:r>
            <a:r>
              <a:rPr lang="es-CO" sz="2400" dirty="0"/>
              <a:t>IES, EEUU</a:t>
            </a:r>
          </a:p>
          <a:p>
            <a:r>
              <a:rPr lang="es-CO" sz="2400" b="1" dirty="0" err="1"/>
              <a:t>Evidence</a:t>
            </a:r>
            <a:r>
              <a:rPr lang="es-CO" sz="2400" b="1" dirty="0"/>
              <a:t> </a:t>
            </a:r>
            <a:r>
              <a:rPr lang="es-CO" sz="2400" b="1" dirty="0" err="1"/>
              <a:t>based</a:t>
            </a:r>
            <a:r>
              <a:rPr lang="es-CO" sz="2400" b="1" dirty="0"/>
              <a:t> </a:t>
            </a:r>
            <a:r>
              <a:rPr lang="es-CO" sz="2400" b="1" dirty="0" err="1"/>
              <a:t>education</a:t>
            </a:r>
            <a:r>
              <a:rPr lang="es-CO" sz="2400" dirty="0"/>
              <a:t>, Reino Unido</a:t>
            </a:r>
          </a:p>
          <a:p>
            <a:r>
              <a:rPr lang="es-ES_tradnl" sz="2400" b="1" dirty="0" err="1"/>
              <a:t>Conseil</a:t>
            </a:r>
            <a:r>
              <a:rPr lang="es-ES_tradnl" sz="2400" b="1" dirty="0"/>
              <a:t> </a:t>
            </a:r>
            <a:r>
              <a:rPr lang="es-ES_tradnl" sz="2400" b="1" dirty="0" err="1"/>
              <a:t>Scientifique</a:t>
            </a:r>
            <a:r>
              <a:rPr lang="es-ES_tradnl" sz="2400" b="1" dirty="0"/>
              <a:t> </a:t>
            </a:r>
            <a:r>
              <a:rPr lang="es-ES_tradnl" sz="2400" b="1" dirty="0" err="1"/>
              <a:t>National</a:t>
            </a:r>
            <a:r>
              <a:rPr lang="es-ES_tradnl" sz="2400" b="1" dirty="0"/>
              <a:t> </a:t>
            </a:r>
            <a:r>
              <a:rPr lang="es-ES_tradnl" sz="2400" b="1" dirty="0" err="1"/>
              <a:t>Pour</a:t>
            </a:r>
            <a:r>
              <a:rPr lang="es-ES_tradnl" sz="2400" b="1" dirty="0"/>
              <a:t> </a:t>
            </a:r>
            <a:r>
              <a:rPr lang="es-ES_tradnl" sz="2400" b="1" dirty="0" err="1"/>
              <a:t>l’Educación</a:t>
            </a:r>
            <a:r>
              <a:rPr lang="es-ES_tradnl" sz="2400" dirty="0"/>
              <a:t>, CSEN, Francia</a:t>
            </a:r>
          </a:p>
          <a:p>
            <a:r>
              <a:rPr lang="es-CO" sz="2400" b="1" dirty="0" err="1"/>
              <a:t>Direction</a:t>
            </a:r>
            <a:r>
              <a:rPr lang="es-CO" sz="2400" b="1" dirty="0"/>
              <a:t> de </a:t>
            </a:r>
            <a:r>
              <a:rPr lang="es-CO" sz="2400" b="1" dirty="0" err="1"/>
              <a:t>l'évaluation</a:t>
            </a:r>
            <a:r>
              <a:rPr lang="es-CO" sz="2400" b="1" dirty="0"/>
              <a:t>, de la prospective et de la performance</a:t>
            </a:r>
            <a:r>
              <a:rPr lang="es-CO" sz="2400" dirty="0"/>
              <a:t>, DEPP, Francia</a:t>
            </a:r>
            <a:endParaRPr lang="es-ES_tradnl" sz="2400" dirty="0"/>
          </a:p>
          <a:p>
            <a:r>
              <a:rPr lang="es-ES_tradnl" sz="2400" b="1" dirty="0"/>
              <a:t>Visible </a:t>
            </a:r>
            <a:r>
              <a:rPr lang="es-ES_tradnl" sz="2400" b="1" dirty="0" err="1"/>
              <a:t>Learning</a:t>
            </a:r>
            <a:r>
              <a:rPr lang="es-ES_tradnl" sz="2400" b="1" dirty="0"/>
              <a:t>, </a:t>
            </a:r>
            <a:r>
              <a:rPr lang="es-ES_tradnl" sz="2400" b="1" dirty="0" err="1"/>
              <a:t>Autralia</a:t>
            </a:r>
            <a:r>
              <a:rPr lang="es-ES_tradnl" sz="2400" dirty="0"/>
              <a:t>, Nueva Zelandia</a:t>
            </a:r>
          </a:p>
          <a:p>
            <a:endParaRPr lang="es-ES_tradnl" sz="2400" dirty="0"/>
          </a:p>
          <a:p>
            <a:endParaRPr lang="es-ES_tradnl" sz="2400" dirty="0"/>
          </a:p>
          <a:p>
            <a:endParaRPr lang="es-ES_tradnl" sz="2400" dirty="0"/>
          </a:p>
        </p:txBody>
      </p:sp>
      <p:pic>
        <p:nvPicPr>
          <p:cNvPr id="2" name="Imagen 1">
            <a:extLst>
              <a:ext uri="{FF2B5EF4-FFF2-40B4-BE49-F238E27FC236}">
                <a16:creationId xmlns:a16="http://schemas.microsoft.com/office/drawing/2014/main" id="{25881B19-30F6-2951-3BC2-2CB2A47119E0}"/>
              </a:ext>
            </a:extLst>
          </p:cNvPr>
          <p:cNvPicPr>
            <a:picLocks noChangeAspect="1"/>
          </p:cNvPicPr>
          <p:nvPr/>
        </p:nvPicPr>
        <p:blipFill>
          <a:blip r:embed="rId2"/>
          <a:stretch>
            <a:fillRect/>
          </a:stretch>
        </p:blipFill>
        <p:spPr>
          <a:xfrm rot="20127310">
            <a:off x="690923" y="3843461"/>
            <a:ext cx="1679480" cy="2551322"/>
          </a:xfrm>
          <a:prstGeom prst="rect">
            <a:avLst/>
          </a:prstGeom>
          <a:ln>
            <a:noFill/>
          </a:ln>
          <a:effectLst>
            <a:outerShdw blurRad="292100" dist="139700" dir="2700000" algn="tl" rotWithShape="0">
              <a:srgbClr val="333333">
                <a:alpha val="65000"/>
              </a:srgbClr>
            </a:outerShdw>
          </a:effectLst>
        </p:spPr>
      </p:pic>
      <p:pic>
        <p:nvPicPr>
          <p:cNvPr id="1026" name="Picture 2" descr="Cómo aprendemos? Análisis de S. Dehaene y sus Cuatro Pilares - Studocu">
            <a:extLst>
              <a:ext uri="{FF2B5EF4-FFF2-40B4-BE49-F238E27FC236}">
                <a16:creationId xmlns:a16="http://schemas.microsoft.com/office/drawing/2014/main" id="{C3808217-BEE9-AE30-30D3-BA422024BB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440" t="10666" r="15376" b="16533"/>
          <a:stretch>
            <a:fillRect/>
          </a:stretch>
        </p:blipFill>
        <p:spPr bwMode="auto">
          <a:xfrm rot="1169865">
            <a:off x="2331879" y="3865789"/>
            <a:ext cx="1707838" cy="250666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La escuela no es un parque de atracciones - Gregorio Luri | PlanetadeLibros">
            <a:extLst>
              <a:ext uri="{FF2B5EF4-FFF2-40B4-BE49-F238E27FC236}">
                <a16:creationId xmlns:a16="http://schemas.microsoft.com/office/drawing/2014/main" id="{7CE57D77-1FCF-6672-BC50-C8AF286F21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897200">
            <a:off x="4390959" y="3751331"/>
            <a:ext cx="1717192" cy="27014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0" name="Picture 6" descr="How Learning Happens: Seminal Works In Educational Psychology And What They Mean In Practice">
            <a:extLst>
              <a:ext uri="{FF2B5EF4-FFF2-40B4-BE49-F238E27FC236}">
                <a16:creationId xmlns:a16="http://schemas.microsoft.com/office/drawing/2014/main" id="{619C2DC6-38F0-F28D-026C-9322B71A29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783785">
            <a:off x="6173762" y="3753490"/>
            <a:ext cx="1879910" cy="26539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2" name="Picture 8" descr="Pobre Cerebro [Nueva Edicion Actualizada]">
            <a:extLst>
              <a:ext uri="{FF2B5EF4-FFF2-40B4-BE49-F238E27FC236}">
                <a16:creationId xmlns:a16="http://schemas.microsoft.com/office/drawing/2014/main" id="{9B67DD70-4042-27CD-B1F7-72C34936A5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577391">
            <a:off x="8355458" y="3668463"/>
            <a:ext cx="1513833" cy="26846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4" name="Picture 10" descr="Visible Learning: A Synthesis of Over 800 Meta-Analyses Relating to  Achievement (en Inglés)">
            <a:extLst>
              <a:ext uri="{FF2B5EF4-FFF2-40B4-BE49-F238E27FC236}">
                <a16:creationId xmlns:a16="http://schemas.microsoft.com/office/drawing/2014/main" id="{F92793BA-94A9-F4AC-6D47-7E239AB6F1E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101168">
            <a:off x="9843691" y="3901829"/>
            <a:ext cx="1817592" cy="25761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6992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49AB8-1322-8C13-444C-1D4687ACD81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7A639FE-04E9-40D6-8A1F-81B8B505BD39}"/>
              </a:ext>
            </a:extLst>
          </p:cNvPr>
          <p:cNvSpPr>
            <a:spLocks noGrp="1"/>
          </p:cNvSpPr>
          <p:nvPr>
            <p:ph type="title"/>
          </p:nvPr>
        </p:nvSpPr>
        <p:spPr>
          <a:xfrm>
            <a:off x="202095" y="66976"/>
            <a:ext cx="8042303" cy="1009650"/>
          </a:xfrm>
        </p:spPr>
        <p:txBody>
          <a:bodyPr/>
          <a:lstStyle/>
          <a:p>
            <a:r>
              <a:rPr lang="es-ES_tradnl" dirty="0"/>
              <a:t>Mirada rápida al aprendizaje</a:t>
            </a:r>
          </a:p>
        </p:txBody>
      </p:sp>
      <p:graphicFrame>
        <p:nvGraphicFramePr>
          <p:cNvPr id="4" name="Diagrama 3">
            <a:extLst>
              <a:ext uri="{FF2B5EF4-FFF2-40B4-BE49-F238E27FC236}">
                <a16:creationId xmlns:a16="http://schemas.microsoft.com/office/drawing/2014/main" id="{0FED22B3-66CF-F630-BD0D-AD79A81A6A58}"/>
              </a:ext>
            </a:extLst>
          </p:cNvPr>
          <p:cNvGraphicFramePr/>
          <p:nvPr>
            <p:extLst>
              <p:ext uri="{D42A27DB-BD31-4B8C-83A1-F6EECF244321}">
                <p14:modId xmlns:p14="http://schemas.microsoft.com/office/powerpoint/2010/main" val="2852858811"/>
              </p:ext>
            </p:extLst>
          </p:nvPr>
        </p:nvGraphicFramePr>
        <p:xfrm>
          <a:off x="3168701" y="903191"/>
          <a:ext cx="5653491" cy="50516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descr="Cómo aprendemos? Análisis de S. Dehaene y sus Cuatro Pilares - Studocu">
            <a:extLst>
              <a:ext uri="{FF2B5EF4-FFF2-40B4-BE49-F238E27FC236}">
                <a16:creationId xmlns:a16="http://schemas.microsoft.com/office/drawing/2014/main" id="{8E7E65E3-3B98-1D7C-D519-04F9C7D92B7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4440" t="10666" r="15376" b="16533"/>
          <a:stretch>
            <a:fillRect/>
          </a:stretch>
        </p:blipFill>
        <p:spPr bwMode="auto">
          <a:xfrm rot="1169865">
            <a:off x="9101523" y="2101711"/>
            <a:ext cx="2540944" cy="37294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2947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4A4DD-09EC-90E4-6161-DBA208A68C4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8040B52-2A27-D720-9230-D7BED38DAB72}"/>
              </a:ext>
            </a:extLst>
          </p:cNvPr>
          <p:cNvSpPr>
            <a:spLocks noGrp="1"/>
          </p:cNvSpPr>
          <p:nvPr>
            <p:ph type="title"/>
          </p:nvPr>
        </p:nvSpPr>
        <p:spPr>
          <a:xfrm>
            <a:off x="162339" y="102125"/>
            <a:ext cx="8042303" cy="801066"/>
          </a:xfrm>
        </p:spPr>
        <p:txBody>
          <a:bodyPr/>
          <a:lstStyle/>
          <a:p>
            <a:r>
              <a:rPr lang="es-ES_tradnl" dirty="0"/>
              <a:t>Mirada rápida al aprendizaje</a:t>
            </a:r>
          </a:p>
        </p:txBody>
      </p:sp>
      <p:sp>
        <p:nvSpPr>
          <p:cNvPr id="5" name="Marcador de contenido 4">
            <a:extLst>
              <a:ext uri="{FF2B5EF4-FFF2-40B4-BE49-F238E27FC236}">
                <a16:creationId xmlns:a16="http://schemas.microsoft.com/office/drawing/2014/main" id="{80707146-03A4-A280-C604-16052824145D}"/>
              </a:ext>
            </a:extLst>
          </p:cNvPr>
          <p:cNvSpPr>
            <a:spLocks noGrp="1"/>
          </p:cNvSpPr>
          <p:nvPr>
            <p:ph idx="1"/>
          </p:nvPr>
        </p:nvSpPr>
        <p:spPr>
          <a:xfrm>
            <a:off x="162339" y="2310093"/>
            <a:ext cx="3006362" cy="2371259"/>
          </a:xfrm>
        </p:spPr>
        <p:txBody>
          <a:bodyPr>
            <a:normAutofit/>
          </a:bodyPr>
          <a:lstStyle/>
          <a:p>
            <a:r>
              <a:rPr lang="es-ES_tradnl" dirty="0"/>
              <a:t>Saber lo que se aprenderá</a:t>
            </a:r>
          </a:p>
          <a:p>
            <a:r>
              <a:rPr lang="es-ES_tradnl" dirty="0"/>
              <a:t>Atención en lo importante</a:t>
            </a:r>
          </a:p>
          <a:p>
            <a:r>
              <a:rPr lang="es-ES_tradnl" dirty="0"/>
              <a:t>Sin distractores</a:t>
            </a:r>
          </a:p>
        </p:txBody>
      </p:sp>
      <p:graphicFrame>
        <p:nvGraphicFramePr>
          <p:cNvPr id="4" name="Diagrama 3">
            <a:extLst>
              <a:ext uri="{FF2B5EF4-FFF2-40B4-BE49-F238E27FC236}">
                <a16:creationId xmlns:a16="http://schemas.microsoft.com/office/drawing/2014/main" id="{C2DA77A3-F34B-0A68-7DC4-AD114533C6FF}"/>
              </a:ext>
            </a:extLst>
          </p:cNvPr>
          <p:cNvGraphicFramePr/>
          <p:nvPr>
            <p:extLst>
              <p:ext uri="{D42A27DB-BD31-4B8C-83A1-F6EECF244321}">
                <p14:modId xmlns:p14="http://schemas.microsoft.com/office/powerpoint/2010/main" val="3725792776"/>
              </p:ext>
            </p:extLst>
          </p:nvPr>
        </p:nvGraphicFramePr>
        <p:xfrm>
          <a:off x="3168701" y="903191"/>
          <a:ext cx="5653491" cy="50516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Gráfico 6" descr="Smart Phone con relleno sólido">
            <a:extLst>
              <a:ext uri="{FF2B5EF4-FFF2-40B4-BE49-F238E27FC236}">
                <a16:creationId xmlns:a16="http://schemas.microsoft.com/office/drawing/2014/main" id="{14F876B9-5C2A-DBA3-6694-A613CAEC78E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001722">
            <a:off x="9161847" y="1579591"/>
            <a:ext cx="1461004" cy="1461004"/>
          </a:xfrm>
          <a:prstGeom prst="rect">
            <a:avLst/>
          </a:prstGeom>
        </p:spPr>
      </p:pic>
      <p:pic>
        <p:nvPicPr>
          <p:cNvPr id="9" name="Gráfico 8" descr="Balloons con relleno sólido">
            <a:extLst>
              <a:ext uri="{FF2B5EF4-FFF2-40B4-BE49-F238E27FC236}">
                <a16:creationId xmlns:a16="http://schemas.microsoft.com/office/drawing/2014/main" id="{66190DEF-F413-63AB-C120-2E999ADAE22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039171" y="3321941"/>
            <a:ext cx="1409086" cy="1409086"/>
          </a:xfrm>
          <a:prstGeom prst="rect">
            <a:avLst/>
          </a:prstGeom>
        </p:spPr>
      </p:pic>
      <p:pic>
        <p:nvPicPr>
          <p:cNvPr id="11" name="Gráfico 10" descr="Soundwave con relleno sólido">
            <a:extLst>
              <a:ext uri="{FF2B5EF4-FFF2-40B4-BE49-F238E27FC236}">
                <a16:creationId xmlns:a16="http://schemas.microsoft.com/office/drawing/2014/main" id="{917E9674-91E3-F4C0-7F3C-CAD7CAE8030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701165" y="4598545"/>
            <a:ext cx="1494183" cy="1494183"/>
          </a:xfrm>
          <a:prstGeom prst="rect">
            <a:avLst/>
          </a:prstGeom>
        </p:spPr>
      </p:pic>
      <p:pic>
        <p:nvPicPr>
          <p:cNvPr id="13" name="Gráfico 12" descr="Donut con relleno sólido">
            <a:extLst>
              <a:ext uri="{FF2B5EF4-FFF2-40B4-BE49-F238E27FC236}">
                <a16:creationId xmlns:a16="http://schemas.microsoft.com/office/drawing/2014/main" id="{59FA9A95-43DA-7848-A8D5-CBB62073D79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364602" y="2971799"/>
            <a:ext cx="1360257" cy="1360257"/>
          </a:xfrm>
          <a:prstGeom prst="rect">
            <a:avLst/>
          </a:prstGeom>
        </p:spPr>
      </p:pic>
    </p:spTree>
    <p:extLst>
      <p:ext uri="{BB962C8B-B14F-4D97-AF65-F5344CB8AC3E}">
        <p14:creationId xmlns:p14="http://schemas.microsoft.com/office/powerpoint/2010/main" val="3010311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922A4-51AE-2EF6-615B-008210A1427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00A00FE-F547-1BF8-545D-CBEDEDC0D84D}"/>
              </a:ext>
            </a:extLst>
          </p:cNvPr>
          <p:cNvSpPr>
            <a:spLocks noGrp="1"/>
          </p:cNvSpPr>
          <p:nvPr>
            <p:ph type="title"/>
          </p:nvPr>
        </p:nvSpPr>
        <p:spPr>
          <a:xfrm>
            <a:off x="202095" y="66976"/>
            <a:ext cx="8042303" cy="1009650"/>
          </a:xfrm>
        </p:spPr>
        <p:txBody>
          <a:bodyPr/>
          <a:lstStyle/>
          <a:p>
            <a:r>
              <a:rPr lang="es-ES_tradnl" dirty="0"/>
              <a:t>Mirada rápida al aprendizaje</a:t>
            </a:r>
          </a:p>
        </p:txBody>
      </p:sp>
      <p:graphicFrame>
        <p:nvGraphicFramePr>
          <p:cNvPr id="4" name="Diagrama 3">
            <a:extLst>
              <a:ext uri="{FF2B5EF4-FFF2-40B4-BE49-F238E27FC236}">
                <a16:creationId xmlns:a16="http://schemas.microsoft.com/office/drawing/2014/main" id="{CC700537-D807-3B70-6EB1-4025940A8F58}"/>
              </a:ext>
            </a:extLst>
          </p:cNvPr>
          <p:cNvGraphicFramePr/>
          <p:nvPr>
            <p:extLst>
              <p:ext uri="{D42A27DB-BD31-4B8C-83A1-F6EECF244321}">
                <p14:modId xmlns:p14="http://schemas.microsoft.com/office/powerpoint/2010/main" val="1117524006"/>
              </p:ext>
            </p:extLst>
          </p:nvPr>
        </p:nvGraphicFramePr>
        <p:xfrm>
          <a:off x="3168701" y="903191"/>
          <a:ext cx="5653491" cy="50516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a 2">
            <a:extLst>
              <a:ext uri="{FF2B5EF4-FFF2-40B4-BE49-F238E27FC236}">
                <a16:creationId xmlns:a16="http://schemas.microsoft.com/office/drawing/2014/main" id="{C3D77B11-E643-1FEC-F99F-DA05C939D4DC}"/>
              </a:ext>
            </a:extLst>
          </p:cNvPr>
          <p:cNvGraphicFramePr/>
          <p:nvPr>
            <p:extLst>
              <p:ext uri="{D42A27DB-BD31-4B8C-83A1-F6EECF244321}">
                <p14:modId xmlns:p14="http://schemas.microsoft.com/office/powerpoint/2010/main" val="2487205878"/>
              </p:ext>
            </p:extLst>
          </p:nvPr>
        </p:nvGraphicFramePr>
        <p:xfrm>
          <a:off x="8822192" y="1174245"/>
          <a:ext cx="3268869" cy="478056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Marcador de contenido 2">
            <a:extLst>
              <a:ext uri="{FF2B5EF4-FFF2-40B4-BE49-F238E27FC236}">
                <a16:creationId xmlns:a16="http://schemas.microsoft.com/office/drawing/2014/main" id="{956C17F6-C136-53AD-D968-C5ADEFBA1436}"/>
              </a:ext>
            </a:extLst>
          </p:cNvPr>
          <p:cNvSpPr>
            <a:spLocks noGrp="1"/>
          </p:cNvSpPr>
          <p:nvPr>
            <p:ph idx="1"/>
          </p:nvPr>
        </p:nvSpPr>
        <p:spPr>
          <a:xfrm>
            <a:off x="100939" y="1076626"/>
            <a:ext cx="2909629" cy="4370727"/>
          </a:xfrm>
        </p:spPr>
        <p:txBody>
          <a:bodyPr>
            <a:normAutofit fontScale="92500" lnSpcReduction="10000"/>
          </a:bodyPr>
          <a:lstStyle/>
          <a:p>
            <a:endParaRPr lang="es-ES_tradnl" sz="3200" dirty="0"/>
          </a:p>
          <a:p>
            <a:r>
              <a:rPr lang="es-ES_tradnl" sz="3200" dirty="0"/>
              <a:t>Un solo aprendizaje complejo a la vez</a:t>
            </a:r>
          </a:p>
          <a:p>
            <a:r>
              <a:rPr lang="es-ES_tradnl" sz="3200" dirty="0"/>
              <a:t>No somos multitarea</a:t>
            </a:r>
          </a:p>
          <a:p>
            <a:r>
              <a:rPr lang="es-ES_tradnl" sz="3200" dirty="0"/>
              <a:t>Evitar la sobrecarga cognitiva</a:t>
            </a:r>
          </a:p>
        </p:txBody>
      </p:sp>
      <p:pic>
        <p:nvPicPr>
          <p:cNvPr id="6" name="Gráfico 5" descr="Sad face with solid fill con relleno sólido">
            <a:extLst>
              <a:ext uri="{FF2B5EF4-FFF2-40B4-BE49-F238E27FC236}">
                <a16:creationId xmlns:a16="http://schemas.microsoft.com/office/drawing/2014/main" id="{97C784A1-6F68-48DF-B053-60E99BBE76E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980325" y="1893734"/>
            <a:ext cx="914400" cy="914400"/>
          </a:xfrm>
          <a:prstGeom prst="rect">
            <a:avLst/>
          </a:prstGeom>
        </p:spPr>
      </p:pic>
      <p:pic>
        <p:nvPicPr>
          <p:cNvPr id="7" name="Gráfico 6" descr="Sad face with solid fill con relleno sólido">
            <a:extLst>
              <a:ext uri="{FF2B5EF4-FFF2-40B4-BE49-F238E27FC236}">
                <a16:creationId xmlns:a16="http://schemas.microsoft.com/office/drawing/2014/main" id="{8AE2A617-6104-A181-9987-A1BC7370433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279392" y="4186085"/>
            <a:ext cx="914400" cy="914400"/>
          </a:xfrm>
          <a:prstGeom prst="rect">
            <a:avLst/>
          </a:prstGeom>
        </p:spPr>
      </p:pic>
    </p:spTree>
    <p:extLst>
      <p:ext uri="{BB962C8B-B14F-4D97-AF65-F5344CB8AC3E}">
        <p14:creationId xmlns:p14="http://schemas.microsoft.com/office/powerpoint/2010/main" val="325191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C502C-2CE5-F032-4EA3-690A8CA21F7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FD9AB5B-A881-145B-63FB-1487116EB278}"/>
              </a:ext>
            </a:extLst>
          </p:cNvPr>
          <p:cNvSpPr>
            <a:spLocks noGrp="1"/>
          </p:cNvSpPr>
          <p:nvPr>
            <p:ph type="title"/>
          </p:nvPr>
        </p:nvSpPr>
        <p:spPr>
          <a:xfrm>
            <a:off x="109331" y="83296"/>
            <a:ext cx="8042303" cy="854075"/>
          </a:xfrm>
        </p:spPr>
        <p:txBody>
          <a:bodyPr/>
          <a:lstStyle/>
          <a:p>
            <a:r>
              <a:rPr lang="es-ES_tradnl" dirty="0"/>
              <a:t>Mirada rápida al aprendizaje</a:t>
            </a:r>
          </a:p>
        </p:txBody>
      </p:sp>
      <p:sp>
        <p:nvSpPr>
          <p:cNvPr id="3" name="Marcador de contenido 2">
            <a:extLst>
              <a:ext uri="{FF2B5EF4-FFF2-40B4-BE49-F238E27FC236}">
                <a16:creationId xmlns:a16="http://schemas.microsoft.com/office/drawing/2014/main" id="{93AD7B97-E3F1-6C89-9861-88926A09FD85}"/>
              </a:ext>
            </a:extLst>
          </p:cNvPr>
          <p:cNvSpPr>
            <a:spLocks noGrp="1"/>
          </p:cNvSpPr>
          <p:nvPr>
            <p:ph idx="1"/>
          </p:nvPr>
        </p:nvSpPr>
        <p:spPr>
          <a:xfrm>
            <a:off x="76732" y="1603471"/>
            <a:ext cx="2845904" cy="4351338"/>
          </a:xfrm>
        </p:spPr>
        <p:txBody>
          <a:bodyPr>
            <a:normAutofit/>
          </a:bodyPr>
          <a:lstStyle/>
          <a:p>
            <a:r>
              <a:rPr lang="es-ES_tradnl" dirty="0"/>
              <a:t>Realimentación rápida potencia el aprendizaje</a:t>
            </a:r>
          </a:p>
          <a:p>
            <a:r>
              <a:rPr lang="es-ES_tradnl" b="1" u="sng" dirty="0"/>
              <a:t>Verdadera</a:t>
            </a:r>
            <a:r>
              <a:rPr lang="es-ES_tradnl" dirty="0"/>
              <a:t> evaluación formativa es poderosa</a:t>
            </a:r>
          </a:p>
          <a:p>
            <a:r>
              <a:rPr lang="es-ES_tradnl" dirty="0"/>
              <a:t>Presentar una evaluación enseña</a:t>
            </a:r>
          </a:p>
        </p:txBody>
      </p:sp>
      <p:graphicFrame>
        <p:nvGraphicFramePr>
          <p:cNvPr id="4" name="Diagrama 3">
            <a:extLst>
              <a:ext uri="{FF2B5EF4-FFF2-40B4-BE49-F238E27FC236}">
                <a16:creationId xmlns:a16="http://schemas.microsoft.com/office/drawing/2014/main" id="{868CFAC3-A971-21C8-F7F0-DD23D6B226C8}"/>
              </a:ext>
            </a:extLst>
          </p:cNvPr>
          <p:cNvGraphicFramePr/>
          <p:nvPr>
            <p:extLst>
              <p:ext uri="{D42A27DB-BD31-4B8C-83A1-F6EECF244321}">
                <p14:modId xmlns:p14="http://schemas.microsoft.com/office/powerpoint/2010/main" val="3609996415"/>
              </p:ext>
            </p:extLst>
          </p:nvPr>
        </p:nvGraphicFramePr>
        <p:xfrm>
          <a:off x="3168701" y="903191"/>
          <a:ext cx="5653491" cy="50516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Imagen 7" descr="Focused elementary student writing at desk in classroom">
            <a:extLst>
              <a:ext uri="{FF2B5EF4-FFF2-40B4-BE49-F238E27FC236}">
                <a16:creationId xmlns:a16="http://schemas.microsoft.com/office/drawing/2014/main" id="{A3B35130-BCFB-960F-FCD4-201076DBBD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47419">
            <a:off x="8852258" y="4214192"/>
            <a:ext cx="2857669" cy="1903252"/>
          </a:xfrm>
          <a:prstGeom prst="rect">
            <a:avLst/>
          </a:prstGeom>
          <a:ln>
            <a:noFill/>
          </a:ln>
          <a:effectLst>
            <a:outerShdw blurRad="292100" dist="139700" dir="2700000" algn="tl" rotWithShape="0">
              <a:srgbClr val="333333">
                <a:alpha val="65000"/>
              </a:srgbClr>
            </a:outerShdw>
          </a:effectLst>
        </p:spPr>
      </p:pic>
      <p:pic>
        <p:nvPicPr>
          <p:cNvPr id="12" name="Imagen 11" descr="Teacher talking with pupils">
            <a:extLst>
              <a:ext uri="{FF2B5EF4-FFF2-40B4-BE49-F238E27FC236}">
                <a16:creationId xmlns:a16="http://schemas.microsoft.com/office/drawing/2014/main" id="{75E95B60-61B1-3F07-915A-A949DCA9547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259914">
            <a:off x="8888764" y="1390763"/>
            <a:ext cx="2747798" cy="18318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96083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CBC06-50C3-E292-FE87-17496CE1BF6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3BFDF7B-46F8-66D4-E82D-3561AA463941}"/>
              </a:ext>
            </a:extLst>
          </p:cNvPr>
          <p:cNvSpPr>
            <a:spLocks noGrp="1"/>
          </p:cNvSpPr>
          <p:nvPr>
            <p:ph type="title"/>
          </p:nvPr>
        </p:nvSpPr>
        <p:spPr>
          <a:xfrm>
            <a:off x="135835" y="221394"/>
            <a:ext cx="8042303" cy="681797"/>
          </a:xfrm>
        </p:spPr>
        <p:txBody>
          <a:bodyPr>
            <a:normAutofit fontScale="90000"/>
          </a:bodyPr>
          <a:lstStyle/>
          <a:p>
            <a:r>
              <a:rPr lang="es-ES_tradnl" dirty="0"/>
              <a:t>Mirada rápida al aprendizaje</a:t>
            </a:r>
          </a:p>
        </p:txBody>
      </p:sp>
      <p:sp>
        <p:nvSpPr>
          <p:cNvPr id="5" name="Marcador de contenido 4">
            <a:extLst>
              <a:ext uri="{FF2B5EF4-FFF2-40B4-BE49-F238E27FC236}">
                <a16:creationId xmlns:a16="http://schemas.microsoft.com/office/drawing/2014/main" id="{EB114DD6-69F9-A3FB-1A88-DCC32EFD88B0}"/>
              </a:ext>
            </a:extLst>
          </p:cNvPr>
          <p:cNvSpPr>
            <a:spLocks noGrp="1"/>
          </p:cNvSpPr>
          <p:nvPr>
            <p:ph idx="1"/>
          </p:nvPr>
        </p:nvSpPr>
        <p:spPr>
          <a:xfrm>
            <a:off x="176696" y="1825625"/>
            <a:ext cx="2606262" cy="3432175"/>
          </a:xfrm>
        </p:spPr>
        <p:txBody>
          <a:bodyPr>
            <a:normAutofit/>
          </a:bodyPr>
          <a:lstStyle/>
          <a:p>
            <a:r>
              <a:rPr lang="es-ES_tradnl" dirty="0"/>
              <a:t>Se olvida lo que no se consolida</a:t>
            </a:r>
          </a:p>
          <a:p>
            <a:r>
              <a:rPr lang="es-ES_tradnl" dirty="0"/>
              <a:t>Usar lo aprendido pronto</a:t>
            </a:r>
          </a:p>
          <a:p>
            <a:r>
              <a:rPr lang="es-ES_tradnl" dirty="0"/>
              <a:t>Dormir bien</a:t>
            </a:r>
          </a:p>
        </p:txBody>
      </p:sp>
      <p:graphicFrame>
        <p:nvGraphicFramePr>
          <p:cNvPr id="4" name="Diagrama 3">
            <a:extLst>
              <a:ext uri="{FF2B5EF4-FFF2-40B4-BE49-F238E27FC236}">
                <a16:creationId xmlns:a16="http://schemas.microsoft.com/office/drawing/2014/main" id="{76F417B3-248F-33E2-885E-9F85606789B4}"/>
              </a:ext>
            </a:extLst>
          </p:cNvPr>
          <p:cNvGraphicFramePr/>
          <p:nvPr>
            <p:extLst>
              <p:ext uri="{D42A27DB-BD31-4B8C-83A1-F6EECF244321}">
                <p14:modId xmlns:p14="http://schemas.microsoft.com/office/powerpoint/2010/main" val="3166485788"/>
              </p:ext>
            </p:extLst>
          </p:nvPr>
        </p:nvGraphicFramePr>
        <p:xfrm>
          <a:off x="3168701" y="903191"/>
          <a:ext cx="5653491" cy="50516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a 5">
            <a:extLst>
              <a:ext uri="{FF2B5EF4-FFF2-40B4-BE49-F238E27FC236}">
                <a16:creationId xmlns:a16="http://schemas.microsoft.com/office/drawing/2014/main" id="{9CF22F9B-9F9D-8C35-C0D3-12F6FA1CBAB7}"/>
              </a:ext>
            </a:extLst>
          </p:cNvPr>
          <p:cNvGraphicFramePr/>
          <p:nvPr>
            <p:extLst>
              <p:ext uri="{D42A27DB-BD31-4B8C-83A1-F6EECF244321}">
                <p14:modId xmlns:p14="http://schemas.microsoft.com/office/powerpoint/2010/main" val="1040668332"/>
              </p:ext>
            </p:extLst>
          </p:nvPr>
        </p:nvGraphicFramePr>
        <p:xfrm>
          <a:off x="9780104" y="1628891"/>
          <a:ext cx="2235200" cy="454807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Flecha curvada hacia la derecha 6">
            <a:extLst>
              <a:ext uri="{FF2B5EF4-FFF2-40B4-BE49-F238E27FC236}">
                <a16:creationId xmlns:a16="http://schemas.microsoft.com/office/drawing/2014/main" id="{6493A6C0-1247-ACE9-4205-BD8E5650B537}"/>
              </a:ext>
            </a:extLst>
          </p:cNvPr>
          <p:cNvSpPr/>
          <p:nvPr/>
        </p:nvSpPr>
        <p:spPr>
          <a:xfrm flipV="1">
            <a:off x="8984975" y="2266119"/>
            <a:ext cx="795130" cy="3366051"/>
          </a:xfrm>
          <a:prstGeom prst="curvedRightArrow">
            <a:avLst/>
          </a:prstGeom>
          <a:solidFill>
            <a:schemeClr val="bg1"/>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Tree>
    <p:extLst>
      <p:ext uri="{BB962C8B-B14F-4D97-AF65-F5344CB8AC3E}">
        <p14:creationId xmlns:p14="http://schemas.microsoft.com/office/powerpoint/2010/main" val="33913660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C4D6E-982E-D0C9-8182-BD2D7BA3776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1F45A97-D56B-1D9A-8581-93C604BD4822}"/>
              </a:ext>
            </a:extLst>
          </p:cNvPr>
          <p:cNvSpPr>
            <a:spLocks noGrp="1"/>
          </p:cNvSpPr>
          <p:nvPr>
            <p:ph type="title"/>
          </p:nvPr>
        </p:nvSpPr>
        <p:spPr>
          <a:xfrm>
            <a:off x="96327" y="350581"/>
            <a:ext cx="8042303" cy="1325563"/>
          </a:xfrm>
        </p:spPr>
        <p:txBody>
          <a:bodyPr/>
          <a:lstStyle/>
          <a:p>
            <a:r>
              <a:rPr lang="es-ES_tradnl" dirty="0"/>
              <a:t>La didáctica de las disciplinas</a:t>
            </a:r>
          </a:p>
        </p:txBody>
      </p:sp>
      <p:sp>
        <p:nvSpPr>
          <p:cNvPr id="3" name="Marcador de contenido 2">
            <a:extLst>
              <a:ext uri="{FF2B5EF4-FFF2-40B4-BE49-F238E27FC236}">
                <a16:creationId xmlns:a16="http://schemas.microsoft.com/office/drawing/2014/main" id="{2A64FAFC-2CAF-F87B-ECC7-2FD10F4D03E3}"/>
              </a:ext>
            </a:extLst>
          </p:cNvPr>
          <p:cNvSpPr>
            <a:spLocks noGrp="1"/>
          </p:cNvSpPr>
          <p:nvPr>
            <p:ph idx="1"/>
          </p:nvPr>
        </p:nvSpPr>
        <p:spPr>
          <a:xfrm>
            <a:off x="430383" y="1933960"/>
            <a:ext cx="5840647" cy="3421389"/>
          </a:xfrm>
        </p:spPr>
        <p:txBody>
          <a:bodyPr>
            <a:normAutofit/>
          </a:bodyPr>
          <a:lstStyle/>
          <a:p>
            <a:r>
              <a:rPr lang="es-ES_tradnl" sz="3600" dirty="0"/>
              <a:t>Enseñar lenguaje o matemáticas es diferente</a:t>
            </a:r>
          </a:p>
          <a:p>
            <a:r>
              <a:rPr lang="es-ES_tradnl" sz="3600" dirty="0"/>
              <a:t>Secuencias de aprendizaje</a:t>
            </a:r>
          </a:p>
          <a:p>
            <a:r>
              <a:rPr lang="es-ES_tradnl" sz="3600" dirty="0"/>
              <a:t>Momentos apropiados</a:t>
            </a:r>
          </a:p>
        </p:txBody>
      </p:sp>
      <p:pic>
        <p:nvPicPr>
          <p:cNvPr id="7" name="Imagen 6">
            <a:extLst>
              <a:ext uri="{FF2B5EF4-FFF2-40B4-BE49-F238E27FC236}">
                <a16:creationId xmlns:a16="http://schemas.microsoft.com/office/drawing/2014/main" id="{3452AB74-8297-E782-7EAA-4911B6F7F2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8266" y="0"/>
            <a:ext cx="4493350" cy="1676142"/>
          </a:xfrm>
          <a:prstGeom prst="rect">
            <a:avLst/>
          </a:prstGeom>
        </p:spPr>
      </p:pic>
      <p:pic>
        <p:nvPicPr>
          <p:cNvPr id="9" name="Imagen 8">
            <a:extLst>
              <a:ext uri="{FF2B5EF4-FFF2-40B4-BE49-F238E27FC236}">
                <a16:creationId xmlns:a16="http://schemas.microsoft.com/office/drawing/2014/main" id="{B1F13776-9E55-42FD-A9EE-2134541611A9}"/>
              </a:ext>
            </a:extLst>
          </p:cNvPr>
          <p:cNvPicPr>
            <a:picLocks noChangeAspect="1"/>
          </p:cNvPicPr>
          <p:nvPr/>
        </p:nvPicPr>
        <p:blipFill>
          <a:blip r:embed="rId3"/>
          <a:srcRect r="2458"/>
          <a:stretch>
            <a:fillRect/>
          </a:stretch>
        </p:blipFill>
        <p:spPr>
          <a:xfrm>
            <a:off x="7268267" y="1676143"/>
            <a:ext cx="4493350" cy="50299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14981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35B82-E016-E202-79B1-3E4CD990DE8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145A585-412D-67A5-D631-1B02635F0F1C}"/>
              </a:ext>
            </a:extLst>
          </p:cNvPr>
          <p:cNvSpPr>
            <a:spLocks noGrp="1"/>
          </p:cNvSpPr>
          <p:nvPr>
            <p:ph type="title"/>
          </p:nvPr>
        </p:nvSpPr>
        <p:spPr>
          <a:xfrm>
            <a:off x="96327" y="350581"/>
            <a:ext cx="8042303" cy="1325563"/>
          </a:xfrm>
        </p:spPr>
        <p:txBody>
          <a:bodyPr/>
          <a:lstStyle/>
          <a:p>
            <a:r>
              <a:rPr lang="es-ES_tradnl" dirty="0"/>
              <a:t>La didáctica de las disciplinas</a:t>
            </a:r>
          </a:p>
        </p:txBody>
      </p:sp>
      <p:sp>
        <p:nvSpPr>
          <p:cNvPr id="3" name="Marcador de contenido 2">
            <a:extLst>
              <a:ext uri="{FF2B5EF4-FFF2-40B4-BE49-F238E27FC236}">
                <a16:creationId xmlns:a16="http://schemas.microsoft.com/office/drawing/2014/main" id="{3E69C15E-20D7-BF77-7BF8-EE43DA0693D9}"/>
              </a:ext>
            </a:extLst>
          </p:cNvPr>
          <p:cNvSpPr>
            <a:spLocks noGrp="1"/>
          </p:cNvSpPr>
          <p:nvPr>
            <p:ph idx="1"/>
          </p:nvPr>
        </p:nvSpPr>
        <p:spPr>
          <a:xfrm>
            <a:off x="430383" y="1933960"/>
            <a:ext cx="5840647" cy="3421389"/>
          </a:xfrm>
        </p:spPr>
        <p:txBody>
          <a:bodyPr>
            <a:normAutofit/>
          </a:bodyPr>
          <a:lstStyle/>
          <a:p>
            <a:r>
              <a:rPr lang="es-ES_tradnl" sz="3600" dirty="0"/>
              <a:t>Enseñar lenguaje o matemáticas es diferente</a:t>
            </a:r>
          </a:p>
          <a:p>
            <a:r>
              <a:rPr lang="es-ES_tradnl" sz="3600" dirty="0"/>
              <a:t>Secuencias de aprendizaje</a:t>
            </a:r>
          </a:p>
          <a:p>
            <a:r>
              <a:rPr lang="es-ES_tradnl" sz="3600" dirty="0"/>
              <a:t>Momentos apropiados</a:t>
            </a:r>
          </a:p>
        </p:txBody>
      </p:sp>
      <p:pic>
        <p:nvPicPr>
          <p:cNvPr id="4" name="Imagen 3">
            <a:extLst>
              <a:ext uri="{FF2B5EF4-FFF2-40B4-BE49-F238E27FC236}">
                <a16:creationId xmlns:a16="http://schemas.microsoft.com/office/drawing/2014/main" id="{6207EA5E-4041-75E5-4BC7-0E60AAB46A2F}"/>
              </a:ext>
            </a:extLst>
          </p:cNvPr>
          <p:cNvPicPr>
            <a:picLocks noChangeAspect="1"/>
          </p:cNvPicPr>
          <p:nvPr/>
        </p:nvPicPr>
        <p:blipFill>
          <a:blip r:embed="rId2"/>
          <a:stretch>
            <a:fillRect/>
          </a:stretch>
        </p:blipFill>
        <p:spPr>
          <a:xfrm>
            <a:off x="6223318" y="1237607"/>
            <a:ext cx="5872355" cy="4792132"/>
          </a:xfrm>
          <a:prstGeom prst="rect">
            <a:avLst/>
          </a:prstGeom>
        </p:spPr>
      </p:pic>
      <p:sp>
        <p:nvSpPr>
          <p:cNvPr id="5" name="CuadroTexto 4">
            <a:extLst>
              <a:ext uri="{FF2B5EF4-FFF2-40B4-BE49-F238E27FC236}">
                <a16:creationId xmlns:a16="http://schemas.microsoft.com/office/drawing/2014/main" id="{21A67C34-91BB-5134-38E8-51C987481397}"/>
              </a:ext>
            </a:extLst>
          </p:cNvPr>
          <p:cNvSpPr txBox="1"/>
          <p:nvPr/>
        </p:nvSpPr>
        <p:spPr>
          <a:xfrm rot="19341103">
            <a:off x="8114552" y="2838475"/>
            <a:ext cx="4005199" cy="58477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ES_tradnl" sz="3200" dirty="0"/>
              <a:t>Ciencias de la lectura</a:t>
            </a:r>
          </a:p>
        </p:txBody>
      </p:sp>
    </p:spTree>
    <p:extLst>
      <p:ext uri="{BB962C8B-B14F-4D97-AF65-F5344CB8AC3E}">
        <p14:creationId xmlns:p14="http://schemas.microsoft.com/office/powerpoint/2010/main" val="4062167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4EAED6-8F75-4A31-A304-F7BF13A584FD}"/>
              </a:ext>
            </a:extLst>
          </p:cNvPr>
          <p:cNvSpPr>
            <a:spLocks noGrp="1"/>
          </p:cNvSpPr>
          <p:nvPr>
            <p:ph type="title"/>
          </p:nvPr>
        </p:nvSpPr>
        <p:spPr>
          <a:xfrm>
            <a:off x="533400" y="213454"/>
            <a:ext cx="8042303" cy="784053"/>
          </a:xfrm>
        </p:spPr>
        <p:txBody>
          <a:bodyPr/>
          <a:lstStyle/>
          <a:p>
            <a:r>
              <a:rPr lang="es-ES_tradnl" dirty="0"/>
              <a:t>Un marco con sustento</a:t>
            </a:r>
          </a:p>
        </p:txBody>
      </p:sp>
      <p:sp>
        <p:nvSpPr>
          <p:cNvPr id="3" name="Marcador de contenido 2">
            <a:extLst>
              <a:ext uri="{FF2B5EF4-FFF2-40B4-BE49-F238E27FC236}">
                <a16:creationId xmlns:a16="http://schemas.microsoft.com/office/drawing/2014/main" id="{0E36AACB-3CB1-E3E4-8F6E-F5C2C78CB758}"/>
              </a:ext>
            </a:extLst>
          </p:cNvPr>
          <p:cNvSpPr>
            <a:spLocks noGrp="1"/>
          </p:cNvSpPr>
          <p:nvPr>
            <p:ph idx="1"/>
          </p:nvPr>
        </p:nvSpPr>
        <p:spPr>
          <a:xfrm>
            <a:off x="195690" y="1620500"/>
            <a:ext cx="3415748" cy="4269312"/>
          </a:xfrm>
        </p:spPr>
        <p:txBody>
          <a:bodyPr>
            <a:normAutofit/>
          </a:bodyPr>
          <a:lstStyle/>
          <a:p>
            <a:r>
              <a:rPr lang="es-ES_tradnl" dirty="0"/>
              <a:t>Enfoque de enseñanza explícita, directa y sin ambigüedades</a:t>
            </a:r>
          </a:p>
          <a:p>
            <a:r>
              <a:rPr lang="es-ES_tradnl" dirty="0"/>
              <a:t>Lo opuesto a aprendizaje por descubrimiento</a:t>
            </a:r>
          </a:p>
          <a:p>
            <a:r>
              <a:rPr lang="es-ES_tradnl" dirty="0"/>
              <a:t> Conjunto de principios y características</a:t>
            </a:r>
          </a:p>
        </p:txBody>
      </p:sp>
      <p:graphicFrame>
        <p:nvGraphicFramePr>
          <p:cNvPr id="4" name="Diagrama 3">
            <a:extLst>
              <a:ext uri="{FF2B5EF4-FFF2-40B4-BE49-F238E27FC236}">
                <a16:creationId xmlns:a16="http://schemas.microsoft.com/office/drawing/2014/main" id="{BE7ADB0D-E28A-6568-5B91-64D7795EFAB8}"/>
              </a:ext>
            </a:extLst>
          </p:cNvPr>
          <p:cNvGraphicFramePr/>
          <p:nvPr>
            <p:extLst>
              <p:ext uri="{D42A27DB-BD31-4B8C-83A1-F6EECF244321}">
                <p14:modId xmlns:p14="http://schemas.microsoft.com/office/powerpoint/2010/main" val="1509351277"/>
              </p:ext>
            </p:extLst>
          </p:nvPr>
        </p:nvGraphicFramePr>
        <p:xfrm>
          <a:off x="3611438" y="2081604"/>
          <a:ext cx="8244178" cy="47119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a:extLst>
              <a:ext uri="{FF2B5EF4-FFF2-40B4-BE49-F238E27FC236}">
                <a16:creationId xmlns:a16="http://schemas.microsoft.com/office/drawing/2014/main" id="{46ED860D-F13B-6796-29FF-724F94F3E99F}"/>
              </a:ext>
            </a:extLst>
          </p:cNvPr>
          <p:cNvPicPr>
            <a:picLocks noChangeAspect="1"/>
          </p:cNvPicPr>
          <p:nvPr/>
        </p:nvPicPr>
        <p:blipFill>
          <a:blip r:embed="rId7"/>
          <a:stretch>
            <a:fillRect/>
          </a:stretch>
        </p:blipFill>
        <p:spPr>
          <a:xfrm>
            <a:off x="6201796" y="15930"/>
            <a:ext cx="3316357" cy="1963154"/>
          </a:xfrm>
          <a:prstGeom prst="rect">
            <a:avLst/>
          </a:prstGeom>
        </p:spPr>
      </p:pic>
    </p:spTree>
    <p:extLst>
      <p:ext uri="{BB962C8B-B14F-4D97-AF65-F5344CB8AC3E}">
        <p14:creationId xmlns:p14="http://schemas.microsoft.com/office/powerpoint/2010/main" val="22052030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D4C8EC-4306-0D1D-192A-240BEA7903A2}"/>
              </a:ext>
            </a:extLst>
          </p:cNvPr>
          <p:cNvSpPr>
            <a:spLocks noGrp="1"/>
          </p:cNvSpPr>
          <p:nvPr>
            <p:ph type="title"/>
          </p:nvPr>
        </p:nvSpPr>
        <p:spPr>
          <a:xfrm>
            <a:off x="190500" y="162043"/>
            <a:ext cx="8042303" cy="1325563"/>
          </a:xfrm>
        </p:spPr>
        <p:txBody>
          <a:bodyPr>
            <a:normAutofit/>
          </a:bodyPr>
          <a:lstStyle/>
          <a:p>
            <a:r>
              <a:rPr lang="es-ES_tradnl" dirty="0"/>
              <a:t>Algunos ejemplos desafortunados</a:t>
            </a:r>
          </a:p>
        </p:txBody>
      </p:sp>
      <p:sp>
        <p:nvSpPr>
          <p:cNvPr id="3" name="Marcador de contenido 2">
            <a:extLst>
              <a:ext uri="{FF2B5EF4-FFF2-40B4-BE49-F238E27FC236}">
                <a16:creationId xmlns:a16="http://schemas.microsoft.com/office/drawing/2014/main" id="{91EDB217-2566-7513-2BAB-A2C47927FEAC}"/>
              </a:ext>
            </a:extLst>
          </p:cNvPr>
          <p:cNvSpPr>
            <a:spLocks noGrp="1"/>
          </p:cNvSpPr>
          <p:nvPr>
            <p:ph idx="1"/>
          </p:nvPr>
        </p:nvSpPr>
        <p:spPr>
          <a:xfrm>
            <a:off x="101600" y="1253331"/>
            <a:ext cx="7581900" cy="4789660"/>
          </a:xfrm>
        </p:spPr>
        <p:txBody>
          <a:bodyPr>
            <a:normAutofit/>
          </a:bodyPr>
          <a:lstStyle/>
          <a:p>
            <a:r>
              <a:rPr lang="es-ES_tradnl" dirty="0"/>
              <a:t>Las modas educativas a menudo se adoptan sin una revisión científica y crítica</a:t>
            </a:r>
          </a:p>
          <a:p>
            <a:pPr lvl="1"/>
            <a:r>
              <a:rPr lang="es-ES_tradnl" dirty="0"/>
              <a:t>El enfoque STEM</a:t>
            </a:r>
          </a:p>
          <a:p>
            <a:pPr lvl="1"/>
            <a:r>
              <a:rPr lang="es-ES_tradnl" dirty="0"/>
              <a:t>Estilos de aprendizaje</a:t>
            </a:r>
          </a:p>
          <a:p>
            <a:pPr lvl="1"/>
            <a:r>
              <a:rPr lang="es-ES_tradnl" dirty="0"/>
              <a:t>Los contenidos no son importantes, lo importante es aprender a pensar</a:t>
            </a:r>
          </a:p>
          <a:p>
            <a:pPr lvl="1"/>
            <a:r>
              <a:rPr lang="es-ES_tradnl" dirty="0"/>
              <a:t>La información no es importante, todo está en internet</a:t>
            </a:r>
          </a:p>
          <a:p>
            <a:pPr lvl="1"/>
            <a:r>
              <a:rPr lang="es-ES_tradnl" dirty="0"/>
              <a:t>La enseñanza tradicional es mala</a:t>
            </a:r>
          </a:p>
          <a:p>
            <a:pPr lvl="1"/>
            <a:r>
              <a:rPr lang="es-ES_tradnl" dirty="0"/>
              <a:t>Aprender jugando es lo mejor</a:t>
            </a:r>
          </a:p>
          <a:p>
            <a:pPr lvl="1"/>
            <a:r>
              <a:rPr lang="es-ES_tradnl" dirty="0"/>
              <a:t>El aprendizaje por proyectos sirve para todo</a:t>
            </a:r>
          </a:p>
          <a:p>
            <a:pPr lvl="1"/>
            <a:r>
              <a:rPr lang="es-ES_tradnl" dirty="0"/>
              <a:t>Usar dispositivos digitales mejora los aprendizajes</a:t>
            </a:r>
          </a:p>
          <a:p>
            <a:pPr lvl="1"/>
            <a:endParaRPr lang="es-ES_tradnl" dirty="0"/>
          </a:p>
          <a:p>
            <a:endParaRPr lang="es-ES_tradnl" dirty="0"/>
          </a:p>
        </p:txBody>
      </p:sp>
      <p:pic>
        <p:nvPicPr>
          <p:cNvPr id="4" name="Imagen 3">
            <a:extLst>
              <a:ext uri="{FF2B5EF4-FFF2-40B4-BE49-F238E27FC236}">
                <a16:creationId xmlns:a16="http://schemas.microsoft.com/office/drawing/2014/main" id="{2CCC0E05-C051-B542-2D12-0E39705BB527}"/>
              </a:ext>
            </a:extLst>
          </p:cNvPr>
          <p:cNvPicPr>
            <a:picLocks noChangeAspect="1"/>
          </p:cNvPicPr>
          <p:nvPr/>
        </p:nvPicPr>
        <p:blipFill>
          <a:blip r:embed="rId2"/>
          <a:srcRect l="13184" t="8620" r="10052" b="8163"/>
          <a:stretch>
            <a:fillRect/>
          </a:stretch>
        </p:blipFill>
        <p:spPr>
          <a:xfrm rot="969361">
            <a:off x="7942315" y="629698"/>
            <a:ext cx="3409424" cy="515417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47949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D7C4507-966F-7CA4-8ECB-45F2ACB1D7C6}"/>
              </a:ext>
            </a:extLst>
          </p:cNvPr>
          <p:cNvSpPr txBox="1"/>
          <p:nvPr/>
        </p:nvSpPr>
        <p:spPr>
          <a:xfrm>
            <a:off x="2796209" y="1166842"/>
            <a:ext cx="5579165" cy="4524315"/>
          </a:xfrm>
          <a:prstGeom prst="rect">
            <a:avLst/>
          </a:prstGeom>
          <a:noFill/>
        </p:spPr>
        <p:txBody>
          <a:bodyPr wrap="square" rtlCol="0">
            <a:spAutoFit/>
          </a:bodyPr>
          <a:lstStyle/>
          <a:p>
            <a:pPr algn="ctr"/>
            <a:r>
              <a:rPr lang="es-ES_tradnl" sz="9600" dirty="0">
                <a:solidFill>
                  <a:schemeClr val="accent5">
                    <a:lumMod val="75000"/>
                  </a:schemeClr>
                </a:solidFill>
              </a:rPr>
              <a:t>Gracias por su tiempo</a:t>
            </a:r>
          </a:p>
        </p:txBody>
      </p:sp>
    </p:spTree>
    <p:extLst>
      <p:ext uri="{BB962C8B-B14F-4D97-AF65-F5344CB8AC3E}">
        <p14:creationId xmlns:p14="http://schemas.microsoft.com/office/powerpoint/2010/main" val="348176836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1442</TotalTime>
  <Words>684</Words>
  <Application>Microsoft Office PowerPoint</Application>
  <PresentationFormat>Panorámica</PresentationFormat>
  <Paragraphs>130</Paragraphs>
  <Slides>19</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19</vt:i4>
      </vt:variant>
    </vt:vector>
  </HeadingPairs>
  <TitlesOfParts>
    <vt:vector size="25" baseType="lpstr">
      <vt:lpstr>Aptos</vt:lpstr>
      <vt:lpstr>Aptos Display</vt:lpstr>
      <vt:lpstr>Arial</vt:lpstr>
      <vt:lpstr>VAG Rounded</vt:lpstr>
      <vt:lpstr>Wingdings</vt:lpstr>
      <vt:lpstr>Tema de Office</vt:lpstr>
      <vt:lpstr>Presentación de PowerPoint</vt:lpstr>
      <vt:lpstr>Contenido</vt:lpstr>
      <vt:lpstr>Presentación de PowerPoint</vt:lpstr>
      <vt:lpstr>¿Por qué y para qué una educación basada en evidencias?</vt:lpstr>
      <vt:lpstr>¿Por qué y para qué una educación basada en evidencias?</vt:lpstr>
      <vt:lpstr>¿Por qué y para qué una educación basada en evidencias?</vt:lpstr>
      <vt:lpstr>Pero, es común encontrar muchas prácticas sustentadas en anécdotas:</vt:lpstr>
      <vt:lpstr>Muchas fuentes de evidencias</vt:lpstr>
      <vt:lpstr>Algunos referentes</vt:lpstr>
      <vt:lpstr>Mirada rápida al aprendizaje</vt:lpstr>
      <vt:lpstr>Mirada rápida al aprendizaje</vt:lpstr>
      <vt:lpstr>Mirada rápida al aprendizaje</vt:lpstr>
      <vt:lpstr>Mirada rápida al aprendizaje</vt:lpstr>
      <vt:lpstr>Mirada rápida al aprendizaje</vt:lpstr>
      <vt:lpstr>La didáctica de las disciplinas</vt:lpstr>
      <vt:lpstr>La didáctica de las disciplinas</vt:lpstr>
      <vt:lpstr>Un marco con sustento</vt:lpstr>
      <vt:lpstr>Algunos ejemplos desafortunados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Carlos García Charlyz - Líder de Comunicaciones</dc:creator>
  <cp:lastModifiedBy>Monica María Bedoya Rojas - Profesional de Educación</cp:lastModifiedBy>
  <cp:revision>41</cp:revision>
  <dcterms:created xsi:type="dcterms:W3CDTF">2025-09-10T22:02:45Z</dcterms:created>
  <dcterms:modified xsi:type="dcterms:W3CDTF">2025-09-26T00:42:04Z</dcterms:modified>
</cp:coreProperties>
</file>