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2A5C0B-EEA2-B95D-3B14-AC60291FE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80D29F-893D-72DB-85D4-E68F17FAF8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D3BAF2-A1DD-D821-FE56-C66E5D016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E9B87D-9F92-1EC6-1F59-8FA38CC0B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1A7D88-EC2C-2132-BAA7-522C3E74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6362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05325-B77B-D474-2883-5C987E7B6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C71F15-6FBA-A808-31CC-9F307B608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3934C2-88FD-EBE3-DB87-AAF7E5903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CD3BF8-1494-8969-AFA8-15BD853C5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1466B4-3117-0B35-61BF-8DDF3B52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0941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EAA05-26C4-F458-692C-5CA3499E0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4F2A1E-CBAE-3E68-4ECB-35EBAEA63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5A8C1F-7834-9AB5-DA4B-7DD4839C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7C1DF-3378-B421-F860-068332620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BC74F3-3DEF-2028-2D4D-CC160DBA6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045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4D75A7-3213-8BBD-A7BD-180AFECE9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0FE106-4762-635E-28BA-3246D2113C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9B607C-ED84-827B-9FBB-D45F28C68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353E1D-91C4-666A-CEED-0B35FC552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7C66EE-D7AC-C4FC-3E38-71E6D465D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25FA03-EB4C-F29A-D0DB-07916A435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774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1BAE87-4C9C-12F4-08C7-604626511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51A755-1FAA-31BB-4D89-39C23BA44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F1E01E3-50F3-BCA4-0C59-A7C8A488F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67981D2-C523-B37A-C732-E609D84E4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C21DA0-FF0D-B021-125D-B036397C3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85D4B-617A-191A-5FBC-8184E6E30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7022851-6E74-C651-8A7D-3C89AA4F7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1A5C944-7D0D-ADFD-D29A-97FE184A2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2344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D4205A-E216-6E74-D562-6FCF0BCC1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CD6A8D5-4A2A-D275-07A9-57FEB7E95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4D827AE-5712-B054-543B-14C7ACFB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D29D4CC-45CA-F536-FF35-697E73A2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864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CBB6A2F-18FE-E86C-8712-750351886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35C5799-4DE3-41A6-68AF-9812634F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680CDC-6806-55B5-E46B-ACD48E218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581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3EA9A-E98B-B642-A0EF-C444C5F7D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0DB0A5-E85C-D76B-A903-5A5824A1D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301ACB-B4DD-BBF0-7735-886338760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704E0C-2E25-56A8-9223-66D57B70F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9E4568-B5E6-3631-F7B5-6EFE9D8B0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7CE3C3-F17B-14A7-98BC-72D87CA20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8707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8EC16-DB3B-D640-695F-400EDA7B1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0DFD9D1-F744-C683-2FC2-37BE2CAF64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49756E-2C62-6535-F389-36D67DE6A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ED9B6-505A-A4D9-55FD-C175428EA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55AF88-1836-281C-2006-62A94EEF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654E03-56EB-8016-2547-A5563D278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8195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1D384-590A-A3D2-7901-282D3A690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FF11F00-0C6B-9094-EB86-D0CC602E9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0F48D7-4BB3-3940-1B19-AEC273504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34A0E6-A9A4-243F-4BC8-777F38B10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82315A-87C3-55AE-38E2-FE52EBB91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4755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A8C602-F0DE-6E02-B64E-C4EA3B21FF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D1B6BA-E1F9-7D53-839D-E54CD273C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152A8F-941E-F953-5A58-0E620C1B5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8E9181-BA8A-51B4-839A-D6C4CBB9C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378A21-2518-1CC2-0270-CDC29910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4636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7FB332-44D4-CD76-BA94-50C11D4EE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CC2ED2-378E-E0F5-2F38-04887CFA8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745C62-2B39-0F87-BE34-398B23F414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1AE1DE-E4D2-4FB4-AD20-43CD8257CE2A}" type="datetimeFigureOut">
              <a:rPr lang="es-CO" smtClean="0"/>
              <a:t>23/09/2025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8621C0-2239-0367-5E2F-77330A92E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F5645D-3F7B-5B6D-C20A-7318806A7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29055B-34BB-4975-88EB-635268E7A2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112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3" Type="http://schemas.openxmlformats.org/officeDocument/2006/relationships/image" Target="../media/image3.pn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0.png"/><Relationship Id="rId7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249C3-B9E2-F684-8DC0-C0FD4A88E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824E9D86-19B9-E5D5-9988-B54E3C15A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 descr="Texto&#10;&#10;El contenido generado por IA puede ser incorrecto.">
            <a:extLst>
              <a:ext uri="{FF2B5EF4-FFF2-40B4-BE49-F238E27FC236}">
                <a16:creationId xmlns:a16="http://schemas.microsoft.com/office/drawing/2014/main" id="{026F6FFD-1A53-5BCC-0859-C6E907A8C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295" y="1502712"/>
            <a:ext cx="7875093" cy="3184791"/>
          </a:xfrm>
          <a:prstGeom prst="rect">
            <a:avLst/>
          </a:prstGeom>
        </p:spPr>
      </p:pic>
      <p:pic>
        <p:nvPicPr>
          <p:cNvPr id="9" name="Imagen 8" descr="Código QR&#10;&#10;El contenido generado por IA puede ser incorrecto.">
            <a:extLst>
              <a:ext uri="{FF2B5EF4-FFF2-40B4-BE49-F238E27FC236}">
                <a16:creationId xmlns:a16="http://schemas.microsoft.com/office/drawing/2014/main" id="{816B266B-CC80-94B5-D309-DA82ADD3C6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2" y="5347135"/>
            <a:ext cx="9509760" cy="1510865"/>
          </a:xfrm>
          <a:prstGeom prst="rect">
            <a:avLst/>
          </a:prstGeom>
        </p:spPr>
      </p:pic>
      <p:pic>
        <p:nvPicPr>
          <p:cNvPr id="14" name="Imagen 13" descr="Forma&#10;&#10;El contenido generado por IA puede ser incorrecto.">
            <a:extLst>
              <a:ext uri="{FF2B5EF4-FFF2-40B4-BE49-F238E27FC236}">
                <a16:creationId xmlns:a16="http://schemas.microsoft.com/office/drawing/2014/main" id="{AACCFB29-8C60-8BC7-5457-F3D5E3568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79657" y="-279132"/>
            <a:ext cx="4608769" cy="457151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D56C03E-356F-0DEA-E056-579575284C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50788" y="4761158"/>
            <a:ext cx="2529325" cy="268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73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0ADA9-26B9-273F-0DBE-1FADC2F43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375BF1A9-D8D4-F620-BE92-064C740FD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656463F-0BD1-4664-8737-1D443894D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502" y="-361354"/>
            <a:ext cx="3108324" cy="3296952"/>
          </a:xfrm>
          <a:prstGeom prst="rect">
            <a:avLst/>
          </a:prstGeom>
        </p:spPr>
      </p:pic>
      <p:pic>
        <p:nvPicPr>
          <p:cNvPr id="9" name="Imagen 8" descr="Forma&#10;&#10;El contenido generado por IA puede ser incorrecto.">
            <a:extLst>
              <a:ext uri="{FF2B5EF4-FFF2-40B4-BE49-F238E27FC236}">
                <a16:creationId xmlns:a16="http://schemas.microsoft.com/office/drawing/2014/main" id="{8A8C47D8-B11E-0C8B-362F-00611267F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196" y="2512217"/>
            <a:ext cx="5361272" cy="5317933"/>
          </a:xfrm>
          <a:prstGeom prst="rect">
            <a:avLst/>
          </a:prstGeom>
        </p:spPr>
      </p:pic>
      <p:pic>
        <p:nvPicPr>
          <p:cNvPr id="11" name="Imagen 10" descr="Código QR&#10;&#10;El contenido generado por IA puede ser incorrecto.">
            <a:extLst>
              <a:ext uri="{FF2B5EF4-FFF2-40B4-BE49-F238E27FC236}">
                <a16:creationId xmlns:a16="http://schemas.microsoft.com/office/drawing/2014/main" id="{2AA5B046-E18F-8077-7D30-2E53230820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585" y="6008489"/>
            <a:ext cx="5461139" cy="849511"/>
          </a:xfrm>
          <a:prstGeom prst="rect">
            <a:avLst/>
          </a:prstGeom>
        </p:spPr>
      </p:pic>
      <p:pic>
        <p:nvPicPr>
          <p:cNvPr id="13" name="Imagen 12" descr="Texto&#10;&#10;El contenido generado por IA puede ser incorrecto.">
            <a:extLst>
              <a:ext uri="{FF2B5EF4-FFF2-40B4-BE49-F238E27FC236}">
                <a16:creationId xmlns:a16="http://schemas.microsoft.com/office/drawing/2014/main" id="{354A473B-8F03-A754-C45C-70070C7028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503" y="253740"/>
            <a:ext cx="3108325" cy="128632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B9511AC-5595-5903-500A-797120DD02CB}"/>
              </a:ext>
            </a:extLst>
          </p:cNvPr>
          <p:cNvSpPr txBox="1"/>
          <p:nvPr/>
        </p:nvSpPr>
        <p:spPr>
          <a:xfrm>
            <a:off x="2388802" y="1803915"/>
            <a:ext cx="7979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b="1" dirty="0">
                <a:solidFill>
                  <a:srgbClr val="009EAE"/>
                </a:solidFill>
              </a:rPr>
              <a:t>Prest </a:t>
            </a:r>
            <a:r>
              <a:rPr lang="es-MX" sz="7200" b="1" dirty="0" err="1">
                <a:solidFill>
                  <a:srgbClr val="009EAE"/>
                </a:solidFill>
              </a:rPr>
              <a:t>Math</a:t>
            </a:r>
            <a:endParaRPr lang="es-CO" sz="7200" b="1" dirty="0">
              <a:solidFill>
                <a:srgbClr val="009EAE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0A520B7-DF4E-12DA-0934-66B463B1F90F}"/>
              </a:ext>
            </a:extLst>
          </p:cNvPr>
          <p:cNvSpPr txBox="1"/>
          <p:nvPr/>
        </p:nvSpPr>
        <p:spPr>
          <a:xfrm>
            <a:off x="2499360" y="2842378"/>
            <a:ext cx="4106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i="0" dirty="0">
                <a:solidFill>
                  <a:srgbClr val="009EAE"/>
                </a:solidFill>
                <a:effectLst/>
                <a:latin typeface="Gotham Black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Bogotá</a:t>
            </a:r>
            <a:r>
              <a:rPr lang="es-CO" sz="2800" i="0" dirty="0">
                <a:solidFill>
                  <a:srgbClr val="009EAE"/>
                </a:solidFill>
                <a:effectLst/>
                <a:highlight>
                  <a:srgbClr val="FFFFFF"/>
                </a:highlight>
                <a:latin typeface="Gotham Black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endParaRPr lang="es-CO" sz="2800" dirty="0">
              <a:solidFill>
                <a:srgbClr val="009EAE"/>
              </a:solidFill>
              <a:latin typeface="Gotham Black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4" descr="CIENCIA Y TECNOLOGÍA PARA LA CALIDAD EDUCATIVA | Secretaría de Educación  del Distrito">
            <a:extLst>
              <a:ext uri="{FF2B5EF4-FFF2-40B4-BE49-F238E27FC236}">
                <a16:creationId xmlns:a16="http://schemas.microsoft.com/office/drawing/2014/main" id="{5DCB7679-C73E-3298-3396-8D6F88457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705" y="3405810"/>
            <a:ext cx="3904449" cy="99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702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C99E2-811A-366F-4CFE-B4E5A4B07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orma&#10;&#10;El contenido generado por IA puede ser incorrecto.">
            <a:extLst>
              <a:ext uri="{FF2B5EF4-FFF2-40B4-BE49-F238E27FC236}">
                <a16:creationId xmlns:a16="http://schemas.microsoft.com/office/drawing/2014/main" id="{6C879F00-2E6A-041E-E71E-1B9201FBE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7E8FD9CD-2606-B958-1D23-339D58AD9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321" y="127000"/>
            <a:ext cx="2903353" cy="1493692"/>
          </a:xfrm>
          <a:prstGeom prst="rect">
            <a:avLst/>
          </a:prstGeom>
        </p:spPr>
      </p:pic>
      <p:pic>
        <p:nvPicPr>
          <p:cNvPr id="7" name="Imagen 6" descr="Forma, Polígono&#10;&#10;El contenido generado por IA puede ser incorrecto.">
            <a:extLst>
              <a:ext uri="{FF2B5EF4-FFF2-40B4-BE49-F238E27FC236}">
                <a16:creationId xmlns:a16="http://schemas.microsoft.com/office/drawing/2014/main" id="{F2B20AF2-0A70-2FB1-F3EE-958984F1B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270" y="-400310"/>
            <a:ext cx="2975093" cy="3372110"/>
          </a:xfrm>
          <a:prstGeom prst="rect">
            <a:avLst/>
          </a:prstGeom>
        </p:spPr>
      </p:pic>
      <p:pic>
        <p:nvPicPr>
          <p:cNvPr id="9" name="Imagen 8" descr="Forma, Polígono&#10;&#10;El contenido generado por IA puede ser incorrecto.">
            <a:extLst>
              <a:ext uri="{FF2B5EF4-FFF2-40B4-BE49-F238E27FC236}">
                <a16:creationId xmlns:a16="http://schemas.microsoft.com/office/drawing/2014/main" id="{46417141-9F39-786E-0F96-7A20636CFA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420" y="3060700"/>
            <a:ext cx="4073672" cy="4292600"/>
          </a:xfrm>
          <a:prstGeom prst="rect">
            <a:avLst/>
          </a:prstGeom>
        </p:spPr>
      </p:pic>
      <p:pic>
        <p:nvPicPr>
          <p:cNvPr id="11" name="Imagen 10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2329CF6E-B5EA-5790-C77D-2A459445DE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99" y="5560530"/>
            <a:ext cx="6756401" cy="15641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FEFB408-9830-A983-85ED-41DD77517B37}"/>
              </a:ext>
            </a:extLst>
          </p:cNvPr>
          <p:cNvSpPr txBox="1"/>
          <p:nvPr/>
        </p:nvSpPr>
        <p:spPr>
          <a:xfrm>
            <a:off x="1933194" y="1285745"/>
            <a:ext cx="6229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b="1" dirty="0">
                <a:solidFill>
                  <a:schemeClr val="bg1"/>
                </a:solidFill>
              </a:rPr>
              <a:t>OBJETIVO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FE2076C-7136-7CAB-9BC2-00EBED070035}"/>
              </a:ext>
            </a:extLst>
          </p:cNvPr>
          <p:cNvSpPr txBox="1">
            <a:spLocks/>
          </p:cNvSpPr>
          <p:nvPr/>
        </p:nvSpPr>
        <p:spPr>
          <a:xfrm>
            <a:off x="1876426" y="2514600"/>
            <a:ext cx="9029699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fontAlgn="base">
              <a:spcAft>
                <a:spcPct val="0"/>
              </a:spcAft>
              <a:buClrTx/>
              <a:buSzTx/>
              <a:buNone/>
              <a:tabLst/>
            </a:pPr>
            <a:r>
              <a:rPr lang="es-ES" sz="2400" dirty="0">
                <a:solidFill>
                  <a:schemeClr val="bg1"/>
                </a:solidFill>
              </a:rPr>
              <a:t>Realizar un proceso de formación profesional situada (Talleres y acompañamiento) para docentes de 1°, 2°, y 3° de primaria de instituciones educativas de la ciudad de Bogotá que contribuya al fortalecimiento de las prácticas de enseñanza para el logro de más y mejores aprendizajes de las matemáticas. </a:t>
            </a:r>
            <a:endParaRPr lang="es-CO" altLang="es-C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49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20721-27AE-01A9-6EF4-C118EC141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rma, Cuadrado&#10;&#10;El contenido generado por IA puede ser incorrecto.">
            <a:extLst>
              <a:ext uri="{FF2B5EF4-FFF2-40B4-BE49-F238E27FC236}">
                <a16:creationId xmlns:a16="http://schemas.microsoft.com/office/drawing/2014/main" id="{0A5B11E9-10A6-BEFF-6131-E4C425228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94443676-C90D-E20C-6D38-9D34AAB4B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321" y="127000"/>
            <a:ext cx="2903353" cy="1493692"/>
          </a:xfrm>
          <a:prstGeom prst="rect">
            <a:avLst/>
          </a:prstGeom>
        </p:spPr>
      </p:pic>
      <p:pic>
        <p:nvPicPr>
          <p:cNvPr id="11" name="Imagen 10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F1F033F1-92A2-8438-D545-99F0D5166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99" y="5560530"/>
            <a:ext cx="6756401" cy="1564170"/>
          </a:xfrm>
          <a:prstGeom prst="rect">
            <a:avLst/>
          </a:prstGeom>
        </p:spPr>
      </p:pic>
      <p:pic>
        <p:nvPicPr>
          <p:cNvPr id="8" name="Imagen 7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F72863DE-EBEE-6350-43E6-E0FD69CB86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591" y="3289300"/>
            <a:ext cx="3736208" cy="3937000"/>
          </a:xfrm>
          <a:prstGeom prst="rect">
            <a:avLst/>
          </a:prstGeom>
        </p:spPr>
      </p:pic>
      <p:pic>
        <p:nvPicPr>
          <p:cNvPr id="12" name="Imagen 11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355338C6-5804-D0D3-C209-710AF0B0C7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69" y="-266700"/>
            <a:ext cx="2137670" cy="242293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61A036E-481E-713D-3602-9580419F56EC}"/>
              </a:ext>
            </a:extLst>
          </p:cNvPr>
          <p:cNvSpPr txBox="1"/>
          <p:nvPr/>
        </p:nvSpPr>
        <p:spPr>
          <a:xfrm>
            <a:off x="1933194" y="1285745"/>
            <a:ext cx="6229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b="1" dirty="0">
                <a:solidFill>
                  <a:schemeClr val="bg1"/>
                </a:solidFill>
              </a:rPr>
              <a:t>PÚBLICO OBJETIVO</a:t>
            </a:r>
          </a:p>
        </p:txBody>
      </p:sp>
      <p:pic>
        <p:nvPicPr>
          <p:cNvPr id="9" name="Gráfico 8" descr="Centro educativo con relleno sólido">
            <a:extLst>
              <a:ext uri="{FF2B5EF4-FFF2-40B4-BE49-F238E27FC236}">
                <a16:creationId xmlns:a16="http://schemas.microsoft.com/office/drawing/2014/main" id="{31FDB02D-8569-7FB7-44FF-8DA1AA42A8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55799" y="2156235"/>
            <a:ext cx="914400" cy="914400"/>
          </a:xfrm>
          <a:prstGeom prst="rect">
            <a:avLst/>
          </a:prstGeom>
        </p:spPr>
      </p:pic>
      <p:pic>
        <p:nvPicPr>
          <p:cNvPr id="13" name="Gráfico 12" descr="Profesora con relleno sólido">
            <a:extLst>
              <a:ext uri="{FF2B5EF4-FFF2-40B4-BE49-F238E27FC236}">
                <a16:creationId xmlns:a16="http://schemas.microsoft.com/office/drawing/2014/main" id="{6EF68529-5A83-B00D-36EB-59B00EAED5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55799" y="3171684"/>
            <a:ext cx="914400" cy="914400"/>
          </a:xfrm>
          <a:prstGeom prst="rect">
            <a:avLst/>
          </a:prstGeom>
        </p:spPr>
      </p:pic>
      <p:pic>
        <p:nvPicPr>
          <p:cNvPr id="15" name="Gráfico 14" descr="Niños con relleno sólido">
            <a:extLst>
              <a:ext uri="{FF2B5EF4-FFF2-40B4-BE49-F238E27FC236}">
                <a16:creationId xmlns:a16="http://schemas.microsoft.com/office/drawing/2014/main" id="{0DCF100E-5E87-0C23-9C74-33265ED5F9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9642" y="4379430"/>
            <a:ext cx="914400" cy="91440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488BA2B4-2759-50AB-5C2A-5CFF0620966E}"/>
              </a:ext>
            </a:extLst>
          </p:cNvPr>
          <p:cNvSpPr txBox="1"/>
          <p:nvPr/>
        </p:nvSpPr>
        <p:spPr>
          <a:xfrm>
            <a:off x="3113069" y="2432478"/>
            <a:ext cx="263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44 IE</a:t>
            </a:r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632D6D4-6287-DE73-6AE6-E576FD2D8EB7}"/>
              </a:ext>
            </a:extLst>
          </p:cNvPr>
          <p:cNvSpPr txBox="1"/>
          <p:nvPr/>
        </p:nvSpPr>
        <p:spPr>
          <a:xfrm>
            <a:off x="3113069" y="3386467"/>
            <a:ext cx="263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428 docentes</a:t>
            </a:r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036FA2D-2568-0E42-D709-08FC73AB417D}"/>
              </a:ext>
            </a:extLst>
          </p:cNvPr>
          <p:cNvSpPr txBox="1"/>
          <p:nvPr/>
        </p:nvSpPr>
        <p:spPr>
          <a:xfrm>
            <a:off x="3115750" y="4575020"/>
            <a:ext cx="3475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17.791 estudiantes</a:t>
            </a:r>
            <a:endParaRPr lang="es-CO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419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3CF98-62FC-E672-A39C-EB2E4841B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CBD30048-3CD8-9663-1E6D-E18E19884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 descr="Código QR&#10;&#10;El contenido generado por IA puede ser incorrecto.">
            <a:extLst>
              <a:ext uri="{FF2B5EF4-FFF2-40B4-BE49-F238E27FC236}">
                <a16:creationId xmlns:a16="http://schemas.microsoft.com/office/drawing/2014/main" id="{B12FCF05-E7B7-72F9-8A51-8D8E7AE9E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2" y="5347135"/>
            <a:ext cx="9509760" cy="151086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03C13FA0-2A79-F4A1-EAF5-B89623941298}"/>
              </a:ext>
            </a:extLst>
          </p:cNvPr>
          <p:cNvGrpSpPr/>
          <p:nvPr/>
        </p:nvGrpSpPr>
        <p:grpSpPr>
          <a:xfrm>
            <a:off x="3104172" y="1910499"/>
            <a:ext cx="8760617" cy="2683565"/>
            <a:chOff x="2698269" y="2248345"/>
            <a:chExt cx="7543139" cy="2223608"/>
          </a:xfrm>
        </p:grpSpPr>
        <p:grpSp>
          <p:nvGrpSpPr>
            <p:cNvPr id="3" name="Group 5">
              <a:extLst>
                <a:ext uri="{FF2B5EF4-FFF2-40B4-BE49-F238E27FC236}">
                  <a16:creationId xmlns:a16="http://schemas.microsoft.com/office/drawing/2014/main" id="{5958E32A-6B85-4CED-1E1B-524B8AF287E3}"/>
                </a:ext>
              </a:extLst>
            </p:cNvPr>
            <p:cNvGrpSpPr/>
            <p:nvPr/>
          </p:nvGrpSpPr>
          <p:grpSpPr>
            <a:xfrm>
              <a:off x="2698269" y="2386047"/>
              <a:ext cx="1792310" cy="2085906"/>
              <a:chOff x="0" y="0"/>
              <a:chExt cx="1242401" cy="1445918"/>
            </a:xfrm>
          </p:grpSpPr>
          <p:sp>
            <p:nvSpPr>
              <p:cNvPr id="53" name="Freeform 6">
                <a:extLst>
                  <a:ext uri="{FF2B5EF4-FFF2-40B4-BE49-F238E27FC236}">
                    <a16:creationId xmlns:a16="http://schemas.microsoft.com/office/drawing/2014/main" id="{6B859BFD-9196-1B7D-C099-238AA1056EBD}"/>
                  </a:ext>
                </a:extLst>
              </p:cNvPr>
              <p:cNvSpPr/>
              <p:nvPr/>
            </p:nvSpPr>
            <p:spPr>
              <a:xfrm>
                <a:off x="0" y="0"/>
                <a:ext cx="1242401" cy="1445918"/>
              </a:xfrm>
              <a:custGeom>
                <a:avLst/>
                <a:gdLst/>
                <a:ahLst/>
                <a:cxnLst/>
                <a:rect l="l" t="t" r="r" b="b"/>
                <a:pathLst>
                  <a:path w="1242401" h="1445918">
                    <a:moveTo>
                      <a:pt x="51834" y="0"/>
                    </a:moveTo>
                    <a:lnTo>
                      <a:pt x="1190567" y="0"/>
                    </a:lnTo>
                    <a:cubicBezTo>
                      <a:pt x="1219194" y="0"/>
                      <a:pt x="1242401" y="23207"/>
                      <a:pt x="1242401" y="51834"/>
                    </a:cubicBezTo>
                    <a:lnTo>
                      <a:pt x="1242401" y="1394083"/>
                    </a:lnTo>
                    <a:cubicBezTo>
                      <a:pt x="1242401" y="1422711"/>
                      <a:pt x="1219194" y="1445918"/>
                      <a:pt x="1190567" y="1445918"/>
                    </a:cubicBezTo>
                    <a:lnTo>
                      <a:pt x="51834" y="1445918"/>
                    </a:lnTo>
                    <a:cubicBezTo>
                      <a:pt x="23207" y="1445918"/>
                      <a:pt x="0" y="1422711"/>
                      <a:pt x="0" y="1394083"/>
                    </a:cubicBezTo>
                    <a:lnTo>
                      <a:pt x="0" y="51834"/>
                    </a:lnTo>
                    <a:cubicBezTo>
                      <a:pt x="0" y="23207"/>
                      <a:pt x="23207" y="0"/>
                      <a:pt x="51834" y="0"/>
                    </a:cubicBezTo>
                    <a:close/>
                  </a:path>
                </a:pathLst>
              </a:custGeom>
              <a:solidFill>
                <a:srgbClr val="D1D2DB">
                  <a:alpha val="49804"/>
                </a:srgbClr>
              </a:soli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54" name="TextBox 7">
                <a:extLst>
                  <a:ext uri="{FF2B5EF4-FFF2-40B4-BE49-F238E27FC236}">
                    <a16:creationId xmlns:a16="http://schemas.microsoft.com/office/drawing/2014/main" id="{9F8D5AC7-7AA6-58DA-DD80-15AE6C460D1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242401" cy="1484018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  <a:spcBef>
                    <a:spcPct val="0"/>
                  </a:spcBef>
                </a:pPr>
                <a:endParaRPr sz="700"/>
              </a:p>
            </p:txBody>
          </p:sp>
        </p:grpSp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03264B79-324B-56B2-59B0-7CFCA306FC37}"/>
                </a:ext>
              </a:extLst>
            </p:cNvPr>
            <p:cNvGrpSpPr/>
            <p:nvPr/>
          </p:nvGrpSpPr>
          <p:grpSpPr>
            <a:xfrm>
              <a:off x="4615096" y="2386047"/>
              <a:ext cx="1792310" cy="2085906"/>
              <a:chOff x="0" y="0"/>
              <a:chExt cx="1242401" cy="1445918"/>
            </a:xfrm>
          </p:grpSpPr>
          <p:sp>
            <p:nvSpPr>
              <p:cNvPr id="51" name="Freeform 9">
                <a:extLst>
                  <a:ext uri="{FF2B5EF4-FFF2-40B4-BE49-F238E27FC236}">
                    <a16:creationId xmlns:a16="http://schemas.microsoft.com/office/drawing/2014/main" id="{7500BBB1-41AF-8BE2-0661-9B1D28A655AB}"/>
                  </a:ext>
                </a:extLst>
              </p:cNvPr>
              <p:cNvSpPr/>
              <p:nvPr/>
            </p:nvSpPr>
            <p:spPr>
              <a:xfrm>
                <a:off x="0" y="0"/>
                <a:ext cx="1242401" cy="1445918"/>
              </a:xfrm>
              <a:custGeom>
                <a:avLst/>
                <a:gdLst/>
                <a:ahLst/>
                <a:cxnLst/>
                <a:rect l="l" t="t" r="r" b="b"/>
                <a:pathLst>
                  <a:path w="1242401" h="1445918">
                    <a:moveTo>
                      <a:pt x="51834" y="0"/>
                    </a:moveTo>
                    <a:lnTo>
                      <a:pt x="1190567" y="0"/>
                    </a:lnTo>
                    <a:cubicBezTo>
                      <a:pt x="1219194" y="0"/>
                      <a:pt x="1242401" y="23207"/>
                      <a:pt x="1242401" y="51834"/>
                    </a:cubicBezTo>
                    <a:lnTo>
                      <a:pt x="1242401" y="1394083"/>
                    </a:lnTo>
                    <a:cubicBezTo>
                      <a:pt x="1242401" y="1422711"/>
                      <a:pt x="1219194" y="1445918"/>
                      <a:pt x="1190567" y="1445918"/>
                    </a:cubicBezTo>
                    <a:lnTo>
                      <a:pt x="51834" y="1445918"/>
                    </a:lnTo>
                    <a:cubicBezTo>
                      <a:pt x="23207" y="1445918"/>
                      <a:pt x="0" y="1422711"/>
                      <a:pt x="0" y="1394083"/>
                    </a:cubicBezTo>
                    <a:lnTo>
                      <a:pt x="0" y="51834"/>
                    </a:lnTo>
                    <a:cubicBezTo>
                      <a:pt x="0" y="23207"/>
                      <a:pt x="23207" y="0"/>
                      <a:pt x="51834" y="0"/>
                    </a:cubicBezTo>
                    <a:close/>
                  </a:path>
                </a:pathLst>
              </a:custGeom>
              <a:solidFill>
                <a:srgbClr val="D1D2DB">
                  <a:alpha val="49804"/>
                </a:srgbClr>
              </a:soli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52" name="TextBox 10">
                <a:extLst>
                  <a:ext uri="{FF2B5EF4-FFF2-40B4-BE49-F238E27FC236}">
                    <a16:creationId xmlns:a16="http://schemas.microsoft.com/office/drawing/2014/main" id="{96B6A9A0-B6E2-DF61-F716-39B19FAC4E7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242401" cy="1484018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  <a:spcBef>
                    <a:spcPct val="0"/>
                  </a:spcBef>
                </a:pPr>
                <a:endParaRPr sz="700"/>
              </a:p>
            </p:txBody>
          </p:sp>
        </p:grpSp>
        <p:grpSp>
          <p:nvGrpSpPr>
            <p:cNvPr id="6" name="Group 11">
              <a:extLst>
                <a:ext uri="{FF2B5EF4-FFF2-40B4-BE49-F238E27FC236}">
                  <a16:creationId xmlns:a16="http://schemas.microsoft.com/office/drawing/2014/main" id="{BF8DADBA-9E82-4228-B219-8B630DD8DECF}"/>
                </a:ext>
              </a:extLst>
            </p:cNvPr>
            <p:cNvGrpSpPr/>
            <p:nvPr/>
          </p:nvGrpSpPr>
          <p:grpSpPr>
            <a:xfrm>
              <a:off x="6532097" y="2386047"/>
              <a:ext cx="1792310" cy="2085906"/>
              <a:chOff x="0" y="0"/>
              <a:chExt cx="1242401" cy="1445918"/>
            </a:xfrm>
          </p:grpSpPr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id="{E1536B7B-482B-17E1-068B-1DD24268FED4}"/>
                  </a:ext>
                </a:extLst>
              </p:cNvPr>
              <p:cNvSpPr/>
              <p:nvPr/>
            </p:nvSpPr>
            <p:spPr>
              <a:xfrm>
                <a:off x="0" y="0"/>
                <a:ext cx="1242401" cy="1445918"/>
              </a:xfrm>
              <a:custGeom>
                <a:avLst/>
                <a:gdLst/>
                <a:ahLst/>
                <a:cxnLst/>
                <a:rect l="l" t="t" r="r" b="b"/>
                <a:pathLst>
                  <a:path w="1242401" h="1445918">
                    <a:moveTo>
                      <a:pt x="51834" y="0"/>
                    </a:moveTo>
                    <a:lnTo>
                      <a:pt x="1190567" y="0"/>
                    </a:lnTo>
                    <a:cubicBezTo>
                      <a:pt x="1219194" y="0"/>
                      <a:pt x="1242401" y="23207"/>
                      <a:pt x="1242401" y="51834"/>
                    </a:cubicBezTo>
                    <a:lnTo>
                      <a:pt x="1242401" y="1394083"/>
                    </a:lnTo>
                    <a:cubicBezTo>
                      <a:pt x="1242401" y="1422711"/>
                      <a:pt x="1219194" y="1445918"/>
                      <a:pt x="1190567" y="1445918"/>
                    </a:cubicBezTo>
                    <a:lnTo>
                      <a:pt x="51834" y="1445918"/>
                    </a:lnTo>
                    <a:cubicBezTo>
                      <a:pt x="23207" y="1445918"/>
                      <a:pt x="0" y="1422711"/>
                      <a:pt x="0" y="1394083"/>
                    </a:cubicBezTo>
                    <a:lnTo>
                      <a:pt x="0" y="51834"/>
                    </a:lnTo>
                    <a:cubicBezTo>
                      <a:pt x="0" y="23207"/>
                      <a:pt x="23207" y="0"/>
                      <a:pt x="51834" y="0"/>
                    </a:cubicBezTo>
                    <a:close/>
                  </a:path>
                </a:pathLst>
              </a:custGeom>
              <a:solidFill>
                <a:srgbClr val="D1D2DB">
                  <a:alpha val="49804"/>
                </a:srgbClr>
              </a:soli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50" name="TextBox 13">
                <a:extLst>
                  <a:ext uri="{FF2B5EF4-FFF2-40B4-BE49-F238E27FC236}">
                    <a16:creationId xmlns:a16="http://schemas.microsoft.com/office/drawing/2014/main" id="{E87C71F1-0244-9DDC-BC33-B7C6B6134C7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242401" cy="1484018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  <a:spcBef>
                    <a:spcPct val="0"/>
                  </a:spcBef>
                </a:pPr>
                <a:endParaRPr sz="700"/>
              </a:p>
            </p:txBody>
          </p:sp>
        </p:grpSp>
        <p:grpSp>
          <p:nvGrpSpPr>
            <p:cNvPr id="8" name="Group 14">
              <a:extLst>
                <a:ext uri="{FF2B5EF4-FFF2-40B4-BE49-F238E27FC236}">
                  <a16:creationId xmlns:a16="http://schemas.microsoft.com/office/drawing/2014/main" id="{A65BA3A0-ABAB-0AC5-E18F-34567B0F60DA}"/>
                </a:ext>
              </a:extLst>
            </p:cNvPr>
            <p:cNvGrpSpPr/>
            <p:nvPr/>
          </p:nvGrpSpPr>
          <p:grpSpPr>
            <a:xfrm>
              <a:off x="8449098" y="2386047"/>
              <a:ext cx="1792310" cy="2085906"/>
              <a:chOff x="0" y="0"/>
              <a:chExt cx="1242401" cy="1445918"/>
            </a:xfrm>
          </p:grpSpPr>
          <p:sp>
            <p:nvSpPr>
              <p:cNvPr id="47" name="Freeform 15">
                <a:extLst>
                  <a:ext uri="{FF2B5EF4-FFF2-40B4-BE49-F238E27FC236}">
                    <a16:creationId xmlns:a16="http://schemas.microsoft.com/office/drawing/2014/main" id="{ABF5053B-33E4-DCE1-95CA-46724576BF40}"/>
                  </a:ext>
                </a:extLst>
              </p:cNvPr>
              <p:cNvSpPr/>
              <p:nvPr/>
            </p:nvSpPr>
            <p:spPr>
              <a:xfrm>
                <a:off x="0" y="0"/>
                <a:ext cx="1242401" cy="1445918"/>
              </a:xfrm>
              <a:custGeom>
                <a:avLst/>
                <a:gdLst/>
                <a:ahLst/>
                <a:cxnLst/>
                <a:rect l="l" t="t" r="r" b="b"/>
                <a:pathLst>
                  <a:path w="1242401" h="1445918">
                    <a:moveTo>
                      <a:pt x="51834" y="0"/>
                    </a:moveTo>
                    <a:lnTo>
                      <a:pt x="1190567" y="0"/>
                    </a:lnTo>
                    <a:cubicBezTo>
                      <a:pt x="1219194" y="0"/>
                      <a:pt x="1242401" y="23207"/>
                      <a:pt x="1242401" y="51834"/>
                    </a:cubicBezTo>
                    <a:lnTo>
                      <a:pt x="1242401" y="1394083"/>
                    </a:lnTo>
                    <a:cubicBezTo>
                      <a:pt x="1242401" y="1422711"/>
                      <a:pt x="1219194" y="1445918"/>
                      <a:pt x="1190567" y="1445918"/>
                    </a:cubicBezTo>
                    <a:lnTo>
                      <a:pt x="51834" y="1445918"/>
                    </a:lnTo>
                    <a:cubicBezTo>
                      <a:pt x="23207" y="1445918"/>
                      <a:pt x="0" y="1422711"/>
                      <a:pt x="0" y="1394083"/>
                    </a:cubicBezTo>
                    <a:lnTo>
                      <a:pt x="0" y="51834"/>
                    </a:lnTo>
                    <a:cubicBezTo>
                      <a:pt x="0" y="23207"/>
                      <a:pt x="23207" y="0"/>
                      <a:pt x="51834" y="0"/>
                    </a:cubicBezTo>
                    <a:close/>
                  </a:path>
                </a:pathLst>
              </a:custGeom>
              <a:solidFill>
                <a:srgbClr val="D1D2DB">
                  <a:alpha val="49804"/>
                </a:srgbClr>
              </a:soli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48" name="TextBox 16">
                <a:extLst>
                  <a:ext uri="{FF2B5EF4-FFF2-40B4-BE49-F238E27FC236}">
                    <a16:creationId xmlns:a16="http://schemas.microsoft.com/office/drawing/2014/main" id="{508A7F62-1CFF-A644-19B1-AA75D48045E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242401" cy="1484018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  <a:spcBef>
                    <a:spcPct val="0"/>
                  </a:spcBef>
                </a:pPr>
                <a:endParaRPr sz="700"/>
              </a:p>
            </p:txBody>
          </p:sp>
        </p:grpSp>
        <p:grpSp>
          <p:nvGrpSpPr>
            <p:cNvPr id="10" name="Group 17">
              <a:extLst>
                <a:ext uri="{FF2B5EF4-FFF2-40B4-BE49-F238E27FC236}">
                  <a16:creationId xmlns:a16="http://schemas.microsoft.com/office/drawing/2014/main" id="{E8297CAD-97F2-3BCE-C6FD-6FF70C2AC037}"/>
                </a:ext>
              </a:extLst>
            </p:cNvPr>
            <p:cNvGrpSpPr/>
            <p:nvPr/>
          </p:nvGrpSpPr>
          <p:grpSpPr>
            <a:xfrm>
              <a:off x="2698269" y="2386047"/>
              <a:ext cx="1753624" cy="2051388"/>
              <a:chOff x="0" y="0"/>
              <a:chExt cx="1215584" cy="1421990"/>
            </a:xfrm>
          </p:grpSpPr>
          <p:sp>
            <p:nvSpPr>
              <p:cNvPr id="45" name="Freeform 18">
                <a:extLst>
                  <a:ext uri="{FF2B5EF4-FFF2-40B4-BE49-F238E27FC236}">
                    <a16:creationId xmlns:a16="http://schemas.microsoft.com/office/drawing/2014/main" id="{191B4928-AB47-1DB8-A304-61A82CFAD576}"/>
                  </a:ext>
                </a:extLst>
              </p:cNvPr>
              <p:cNvSpPr/>
              <p:nvPr/>
            </p:nvSpPr>
            <p:spPr>
              <a:xfrm>
                <a:off x="0" y="0"/>
                <a:ext cx="1215584" cy="1421990"/>
              </a:xfrm>
              <a:custGeom>
                <a:avLst/>
                <a:gdLst/>
                <a:ahLst/>
                <a:cxnLst/>
                <a:rect l="l" t="t" r="r" b="b"/>
                <a:pathLst>
                  <a:path w="1215584" h="1421990">
                    <a:moveTo>
                      <a:pt x="48563" y="0"/>
                    </a:moveTo>
                    <a:lnTo>
                      <a:pt x="1167021" y="0"/>
                    </a:lnTo>
                    <a:cubicBezTo>
                      <a:pt x="1193842" y="0"/>
                      <a:pt x="1215584" y="21742"/>
                      <a:pt x="1215584" y="48563"/>
                    </a:cubicBezTo>
                    <a:lnTo>
                      <a:pt x="1215584" y="1373427"/>
                    </a:lnTo>
                    <a:cubicBezTo>
                      <a:pt x="1215584" y="1400248"/>
                      <a:pt x="1193842" y="1421990"/>
                      <a:pt x="1167021" y="1421990"/>
                    </a:cubicBezTo>
                    <a:lnTo>
                      <a:pt x="48563" y="1421990"/>
                    </a:lnTo>
                    <a:cubicBezTo>
                      <a:pt x="21742" y="1421990"/>
                      <a:pt x="0" y="1400248"/>
                      <a:pt x="0" y="1373427"/>
                    </a:cubicBezTo>
                    <a:lnTo>
                      <a:pt x="0" y="48563"/>
                    </a:lnTo>
                    <a:cubicBezTo>
                      <a:pt x="0" y="21742"/>
                      <a:pt x="21742" y="0"/>
                      <a:pt x="48563" y="0"/>
                    </a:cubicBezTo>
                    <a:close/>
                  </a:path>
                </a:pathLst>
              </a:custGeom>
              <a:solidFill>
                <a:srgbClr val="0070C0"/>
              </a:soli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46" name="TextBox 19">
                <a:extLst>
                  <a:ext uri="{FF2B5EF4-FFF2-40B4-BE49-F238E27FC236}">
                    <a16:creationId xmlns:a16="http://schemas.microsoft.com/office/drawing/2014/main" id="{040DEB14-8030-21C3-4D72-7C292F6D66E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215584" cy="1460090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  <a:spcBef>
                    <a:spcPct val="0"/>
                  </a:spcBef>
                </a:pPr>
                <a:endParaRPr sz="700"/>
              </a:p>
            </p:txBody>
          </p:sp>
        </p:grpSp>
        <p:grpSp>
          <p:nvGrpSpPr>
            <p:cNvPr id="11" name="Group 20">
              <a:extLst>
                <a:ext uri="{FF2B5EF4-FFF2-40B4-BE49-F238E27FC236}">
                  <a16:creationId xmlns:a16="http://schemas.microsoft.com/office/drawing/2014/main" id="{4BCB738E-4C79-5CC6-479D-868385296A15}"/>
                </a:ext>
              </a:extLst>
            </p:cNvPr>
            <p:cNvGrpSpPr/>
            <p:nvPr/>
          </p:nvGrpSpPr>
          <p:grpSpPr>
            <a:xfrm>
              <a:off x="6531923" y="2386047"/>
              <a:ext cx="1753624" cy="2051388"/>
              <a:chOff x="0" y="0"/>
              <a:chExt cx="1215584" cy="1421990"/>
            </a:xfrm>
          </p:grpSpPr>
          <p:sp>
            <p:nvSpPr>
              <p:cNvPr id="43" name="Freeform 21">
                <a:extLst>
                  <a:ext uri="{FF2B5EF4-FFF2-40B4-BE49-F238E27FC236}">
                    <a16:creationId xmlns:a16="http://schemas.microsoft.com/office/drawing/2014/main" id="{5B8EA568-F3B1-8EDD-F69F-EC695CE7284D}"/>
                  </a:ext>
                </a:extLst>
              </p:cNvPr>
              <p:cNvSpPr/>
              <p:nvPr/>
            </p:nvSpPr>
            <p:spPr>
              <a:xfrm>
                <a:off x="0" y="0"/>
                <a:ext cx="1215584" cy="1421990"/>
              </a:xfrm>
              <a:custGeom>
                <a:avLst/>
                <a:gdLst/>
                <a:ahLst/>
                <a:cxnLst/>
                <a:rect l="l" t="t" r="r" b="b"/>
                <a:pathLst>
                  <a:path w="1215584" h="1421990">
                    <a:moveTo>
                      <a:pt x="48563" y="0"/>
                    </a:moveTo>
                    <a:lnTo>
                      <a:pt x="1167021" y="0"/>
                    </a:lnTo>
                    <a:cubicBezTo>
                      <a:pt x="1193842" y="0"/>
                      <a:pt x="1215584" y="21742"/>
                      <a:pt x="1215584" y="48563"/>
                    </a:cubicBezTo>
                    <a:lnTo>
                      <a:pt x="1215584" y="1373427"/>
                    </a:lnTo>
                    <a:cubicBezTo>
                      <a:pt x="1215584" y="1400248"/>
                      <a:pt x="1193842" y="1421990"/>
                      <a:pt x="1167021" y="1421990"/>
                    </a:cubicBezTo>
                    <a:lnTo>
                      <a:pt x="48563" y="1421990"/>
                    </a:lnTo>
                    <a:cubicBezTo>
                      <a:pt x="21742" y="1421990"/>
                      <a:pt x="0" y="1400248"/>
                      <a:pt x="0" y="1373427"/>
                    </a:cubicBezTo>
                    <a:lnTo>
                      <a:pt x="0" y="48563"/>
                    </a:lnTo>
                    <a:cubicBezTo>
                      <a:pt x="0" y="21742"/>
                      <a:pt x="21742" y="0"/>
                      <a:pt x="48563" y="0"/>
                    </a:cubicBezTo>
                    <a:close/>
                  </a:path>
                </a:pathLst>
              </a:custGeom>
              <a:solidFill>
                <a:srgbClr val="0070C0"/>
              </a:soli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44" name="TextBox 22">
                <a:extLst>
                  <a:ext uri="{FF2B5EF4-FFF2-40B4-BE49-F238E27FC236}">
                    <a16:creationId xmlns:a16="http://schemas.microsoft.com/office/drawing/2014/main" id="{B32454F9-BE1B-024B-CCDA-8A12C19F361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215584" cy="1460090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  <a:spcBef>
                    <a:spcPct val="0"/>
                  </a:spcBef>
                </a:pPr>
                <a:endParaRPr sz="700"/>
              </a:p>
            </p:txBody>
          </p:sp>
        </p:grpSp>
        <p:grpSp>
          <p:nvGrpSpPr>
            <p:cNvPr id="12" name="Group 23">
              <a:extLst>
                <a:ext uri="{FF2B5EF4-FFF2-40B4-BE49-F238E27FC236}">
                  <a16:creationId xmlns:a16="http://schemas.microsoft.com/office/drawing/2014/main" id="{1DB2D1A0-DE23-238F-DC1B-37645E54F257}"/>
                </a:ext>
              </a:extLst>
            </p:cNvPr>
            <p:cNvGrpSpPr/>
            <p:nvPr/>
          </p:nvGrpSpPr>
          <p:grpSpPr>
            <a:xfrm>
              <a:off x="4615444" y="2386047"/>
              <a:ext cx="1753624" cy="2051388"/>
              <a:chOff x="0" y="0"/>
              <a:chExt cx="1215584" cy="1421990"/>
            </a:xfrm>
          </p:grpSpPr>
          <p:sp>
            <p:nvSpPr>
              <p:cNvPr id="41" name="Freeform 24">
                <a:extLst>
                  <a:ext uri="{FF2B5EF4-FFF2-40B4-BE49-F238E27FC236}">
                    <a16:creationId xmlns:a16="http://schemas.microsoft.com/office/drawing/2014/main" id="{8D912103-6834-4214-6043-5ABA2F92A762}"/>
                  </a:ext>
                </a:extLst>
              </p:cNvPr>
              <p:cNvSpPr/>
              <p:nvPr/>
            </p:nvSpPr>
            <p:spPr>
              <a:xfrm>
                <a:off x="0" y="0"/>
                <a:ext cx="1215584" cy="1421990"/>
              </a:xfrm>
              <a:custGeom>
                <a:avLst/>
                <a:gdLst/>
                <a:ahLst/>
                <a:cxnLst/>
                <a:rect l="l" t="t" r="r" b="b"/>
                <a:pathLst>
                  <a:path w="1215584" h="1421990">
                    <a:moveTo>
                      <a:pt x="48563" y="0"/>
                    </a:moveTo>
                    <a:lnTo>
                      <a:pt x="1167021" y="0"/>
                    </a:lnTo>
                    <a:cubicBezTo>
                      <a:pt x="1193842" y="0"/>
                      <a:pt x="1215584" y="21742"/>
                      <a:pt x="1215584" y="48563"/>
                    </a:cubicBezTo>
                    <a:lnTo>
                      <a:pt x="1215584" y="1373427"/>
                    </a:lnTo>
                    <a:cubicBezTo>
                      <a:pt x="1215584" y="1400248"/>
                      <a:pt x="1193842" y="1421990"/>
                      <a:pt x="1167021" y="1421990"/>
                    </a:cubicBezTo>
                    <a:lnTo>
                      <a:pt x="48563" y="1421990"/>
                    </a:lnTo>
                    <a:cubicBezTo>
                      <a:pt x="21742" y="1421990"/>
                      <a:pt x="0" y="1400248"/>
                      <a:pt x="0" y="1373427"/>
                    </a:cubicBezTo>
                    <a:lnTo>
                      <a:pt x="0" y="48563"/>
                    </a:lnTo>
                    <a:cubicBezTo>
                      <a:pt x="0" y="21742"/>
                      <a:pt x="21742" y="0"/>
                      <a:pt x="48563" y="0"/>
                    </a:cubicBezTo>
                    <a:close/>
                  </a:path>
                </a:pathLst>
              </a:custGeom>
              <a:solidFill>
                <a:srgbClr val="0070C0"/>
              </a:soli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42" name="TextBox 25">
                <a:extLst>
                  <a:ext uri="{FF2B5EF4-FFF2-40B4-BE49-F238E27FC236}">
                    <a16:creationId xmlns:a16="http://schemas.microsoft.com/office/drawing/2014/main" id="{6C8D6210-65F0-8B49-7A5B-495F8673207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215584" cy="1460090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  <a:spcBef>
                    <a:spcPct val="0"/>
                  </a:spcBef>
                </a:pPr>
                <a:endParaRPr sz="700"/>
              </a:p>
            </p:txBody>
          </p:sp>
        </p:grpSp>
        <p:grpSp>
          <p:nvGrpSpPr>
            <p:cNvPr id="13" name="Group 26">
              <a:extLst>
                <a:ext uri="{FF2B5EF4-FFF2-40B4-BE49-F238E27FC236}">
                  <a16:creationId xmlns:a16="http://schemas.microsoft.com/office/drawing/2014/main" id="{104F25DA-7055-6E72-DEA3-6C38262312C0}"/>
                </a:ext>
              </a:extLst>
            </p:cNvPr>
            <p:cNvGrpSpPr/>
            <p:nvPr/>
          </p:nvGrpSpPr>
          <p:grpSpPr>
            <a:xfrm>
              <a:off x="8449098" y="2386047"/>
              <a:ext cx="1753624" cy="2051388"/>
              <a:chOff x="0" y="0"/>
              <a:chExt cx="1215584" cy="1421990"/>
            </a:xfrm>
          </p:grpSpPr>
          <p:sp>
            <p:nvSpPr>
              <p:cNvPr id="39" name="Freeform 27">
                <a:extLst>
                  <a:ext uri="{FF2B5EF4-FFF2-40B4-BE49-F238E27FC236}">
                    <a16:creationId xmlns:a16="http://schemas.microsoft.com/office/drawing/2014/main" id="{E2B5778A-EDE5-7C94-D470-0D8F68227A57}"/>
                  </a:ext>
                </a:extLst>
              </p:cNvPr>
              <p:cNvSpPr/>
              <p:nvPr/>
            </p:nvSpPr>
            <p:spPr>
              <a:xfrm>
                <a:off x="0" y="0"/>
                <a:ext cx="1215584" cy="1421990"/>
              </a:xfrm>
              <a:custGeom>
                <a:avLst/>
                <a:gdLst/>
                <a:ahLst/>
                <a:cxnLst/>
                <a:rect l="l" t="t" r="r" b="b"/>
                <a:pathLst>
                  <a:path w="1215584" h="1421990">
                    <a:moveTo>
                      <a:pt x="48563" y="0"/>
                    </a:moveTo>
                    <a:lnTo>
                      <a:pt x="1167021" y="0"/>
                    </a:lnTo>
                    <a:cubicBezTo>
                      <a:pt x="1193842" y="0"/>
                      <a:pt x="1215584" y="21742"/>
                      <a:pt x="1215584" y="48563"/>
                    </a:cubicBezTo>
                    <a:lnTo>
                      <a:pt x="1215584" y="1373427"/>
                    </a:lnTo>
                    <a:cubicBezTo>
                      <a:pt x="1215584" y="1400248"/>
                      <a:pt x="1193842" y="1421990"/>
                      <a:pt x="1167021" y="1421990"/>
                    </a:cubicBezTo>
                    <a:lnTo>
                      <a:pt x="48563" y="1421990"/>
                    </a:lnTo>
                    <a:cubicBezTo>
                      <a:pt x="21742" y="1421990"/>
                      <a:pt x="0" y="1400248"/>
                      <a:pt x="0" y="1373427"/>
                    </a:cubicBezTo>
                    <a:lnTo>
                      <a:pt x="0" y="48563"/>
                    </a:lnTo>
                    <a:cubicBezTo>
                      <a:pt x="0" y="21742"/>
                      <a:pt x="21742" y="0"/>
                      <a:pt x="48563" y="0"/>
                    </a:cubicBezTo>
                    <a:close/>
                  </a:path>
                </a:pathLst>
              </a:custGeom>
              <a:solidFill>
                <a:srgbClr val="0070C0"/>
              </a:soli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40" name="TextBox 28">
                <a:extLst>
                  <a:ext uri="{FF2B5EF4-FFF2-40B4-BE49-F238E27FC236}">
                    <a16:creationId xmlns:a16="http://schemas.microsoft.com/office/drawing/2014/main" id="{FC7A7572-8946-4776-459E-C0B23DE12E3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215584" cy="1460090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330"/>
                  </a:lnSpc>
                  <a:spcBef>
                    <a:spcPct val="0"/>
                  </a:spcBef>
                </a:pPr>
                <a:endParaRPr sz="700"/>
              </a:p>
            </p:txBody>
          </p:sp>
        </p:grpSp>
        <p:grpSp>
          <p:nvGrpSpPr>
            <p:cNvPr id="14" name="Group 29">
              <a:extLst>
                <a:ext uri="{FF2B5EF4-FFF2-40B4-BE49-F238E27FC236}">
                  <a16:creationId xmlns:a16="http://schemas.microsoft.com/office/drawing/2014/main" id="{C4500C11-A4F1-DC2B-6B7E-00B4BE0C9ABC}"/>
                </a:ext>
              </a:extLst>
            </p:cNvPr>
            <p:cNvGrpSpPr/>
            <p:nvPr/>
          </p:nvGrpSpPr>
          <p:grpSpPr>
            <a:xfrm>
              <a:off x="3066710" y="2248345"/>
              <a:ext cx="1016742" cy="1016742"/>
              <a:chOff x="0" y="0"/>
              <a:chExt cx="812800" cy="812800"/>
            </a:xfrm>
          </p:grpSpPr>
          <p:sp>
            <p:nvSpPr>
              <p:cNvPr id="37" name="Freeform 30">
                <a:extLst>
                  <a:ext uri="{FF2B5EF4-FFF2-40B4-BE49-F238E27FC236}">
                    <a16:creationId xmlns:a16="http://schemas.microsoft.com/office/drawing/2014/main" id="{815A5B3E-E069-745B-C3D0-D080CF84152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3B46B6">
                      <a:alpha val="100000"/>
                    </a:srgbClr>
                  </a:gs>
                  <a:gs pos="100000">
                    <a:srgbClr val="5C69F5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s-CO" sz="700" dirty="0"/>
              </a:p>
            </p:txBody>
          </p:sp>
          <p:sp>
            <p:nvSpPr>
              <p:cNvPr id="38" name="TextBox 31">
                <a:extLst>
                  <a:ext uri="{FF2B5EF4-FFF2-40B4-BE49-F238E27FC236}">
                    <a16:creationId xmlns:a16="http://schemas.microsoft.com/office/drawing/2014/main" id="{75CAD9C4-8FE8-F5AF-E6AC-16767170B9FF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692"/>
                  </a:lnSpc>
                </a:pPr>
                <a:endParaRPr sz="700"/>
              </a:p>
            </p:txBody>
          </p:sp>
        </p:grpSp>
        <p:grpSp>
          <p:nvGrpSpPr>
            <p:cNvPr id="15" name="Group 32">
              <a:extLst>
                <a:ext uri="{FF2B5EF4-FFF2-40B4-BE49-F238E27FC236}">
                  <a16:creationId xmlns:a16="http://schemas.microsoft.com/office/drawing/2014/main" id="{18FC5857-BDDE-9FB6-E37B-AC1F526709EB}"/>
                </a:ext>
              </a:extLst>
            </p:cNvPr>
            <p:cNvGrpSpPr/>
            <p:nvPr/>
          </p:nvGrpSpPr>
          <p:grpSpPr>
            <a:xfrm>
              <a:off x="4983885" y="2248345"/>
              <a:ext cx="1016742" cy="1016742"/>
              <a:chOff x="0" y="0"/>
              <a:chExt cx="812800" cy="812800"/>
            </a:xfrm>
          </p:grpSpPr>
          <p:sp>
            <p:nvSpPr>
              <p:cNvPr id="35" name="Freeform 33">
                <a:extLst>
                  <a:ext uri="{FF2B5EF4-FFF2-40B4-BE49-F238E27FC236}">
                    <a16:creationId xmlns:a16="http://schemas.microsoft.com/office/drawing/2014/main" id="{8D882516-B0F8-AC4E-4B6D-BF92CD3B37B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3B46B6">
                      <a:alpha val="100000"/>
                    </a:srgbClr>
                  </a:gs>
                  <a:gs pos="100000">
                    <a:srgbClr val="5C69F5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36" name="TextBox 34">
                <a:extLst>
                  <a:ext uri="{FF2B5EF4-FFF2-40B4-BE49-F238E27FC236}">
                    <a16:creationId xmlns:a16="http://schemas.microsoft.com/office/drawing/2014/main" id="{1481BE88-CA50-6C5A-DCAC-2B0DE75A0743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692"/>
                  </a:lnSpc>
                </a:pPr>
                <a:endParaRPr sz="700"/>
              </a:p>
            </p:txBody>
          </p:sp>
        </p:grpSp>
        <p:grpSp>
          <p:nvGrpSpPr>
            <p:cNvPr id="16" name="Group 35">
              <a:extLst>
                <a:ext uri="{FF2B5EF4-FFF2-40B4-BE49-F238E27FC236}">
                  <a16:creationId xmlns:a16="http://schemas.microsoft.com/office/drawing/2014/main" id="{560DF099-9872-7A88-2FE9-D488F8B56CEF}"/>
                </a:ext>
              </a:extLst>
            </p:cNvPr>
            <p:cNvGrpSpPr/>
            <p:nvPr/>
          </p:nvGrpSpPr>
          <p:grpSpPr>
            <a:xfrm>
              <a:off x="6901954" y="2248345"/>
              <a:ext cx="1016742" cy="1016742"/>
              <a:chOff x="0" y="0"/>
              <a:chExt cx="812800" cy="812800"/>
            </a:xfrm>
          </p:grpSpPr>
          <p:sp>
            <p:nvSpPr>
              <p:cNvPr id="33" name="Freeform 36">
                <a:extLst>
                  <a:ext uri="{FF2B5EF4-FFF2-40B4-BE49-F238E27FC236}">
                    <a16:creationId xmlns:a16="http://schemas.microsoft.com/office/drawing/2014/main" id="{3E0B0006-81ED-43DB-B09E-141890EC9C9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3B46B6">
                      <a:alpha val="100000"/>
                    </a:srgbClr>
                  </a:gs>
                  <a:gs pos="100000">
                    <a:srgbClr val="5C69F5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34" name="TextBox 37">
                <a:extLst>
                  <a:ext uri="{FF2B5EF4-FFF2-40B4-BE49-F238E27FC236}">
                    <a16:creationId xmlns:a16="http://schemas.microsoft.com/office/drawing/2014/main" id="{37B88499-8203-047B-79BD-FD8902D5D38E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692"/>
                  </a:lnSpc>
                </a:pPr>
                <a:endParaRPr sz="700"/>
              </a:p>
            </p:txBody>
          </p:sp>
        </p:grpSp>
        <p:grpSp>
          <p:nvGrpSpPr>
            <p:cNvPr id="17" name="Group 38">
              <a:extLst>
                <a:ext uri="{FF2B5EF4-FFF2-40B4-BE49-F238E27FC236}">
                  <a16:creationId xmlns:a16="http://schemas.microsoft.com/office/drawing/2014/main" id="{E475CBCE-7DEB-B7A9-49CE-8FC27010CA54}"/>
                </a:ext>
              </a:extLst>
            </p:cNvPr>
            <p:cNvGrpSpPr/>
            <p:nvPr/>
          </p:nvGrpSpPr>
          <p:grpSpPr>
            <a:xfrm>
              <a:off x="8817539" y="2248345"/>
              <a:ext cx="1016742" cy="1016742"/>
              <a:chOff x="0" y="0"/>
              <a:chExt cx="812800" cy="812800"/>
            </a:xfrm>
          </p:grpSpPr>
          <p:sp>
            <p:nvSpPr>
              <p:cNvPr id="31" name="Freeform 39">
                <a:extLst>
                  <a:ext uri="{FF2B5EF4-FFF2-40B4-BE49-F238E27FC236}">
                    <a16:creationId xmlns:a16="http://schemas.microsoft.com/office/drawing/2014/main" id="{C810B6DF-F26B-EB80-A833-0C48ABD2054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3B46B6">
                      <a:alpha val="100000"/>
                    </a:srgbClr>
                  </a:gs>
                  <a:gs pos="100000">
                    <a:srgbClr val="5C69F5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s-CO" sz="700"/>
              </a:p>
            </p:txBody>
          </p:sp>
          <p:sp>
            <p:nvSpPr>
              <p:cNvPr id="32" name="TextBox 40">
                <a:extLst>
                  <a:ext uri="{FF2B5EF4-FFF2-40B4-BE49-F238E27FC236}">
                    <a16:creationId xmlns:a16="http://schemas.microsoft.com/office/drawing/2014/main" id="{08019E5E-0CE6-894E-9DDC-F06FD2366887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692"/>
                  </a:lnSpc>
                </a:pPr>
                <a:endParaRPr sz="700"/>
              </a:p>
            </p:txBody>
          </p:sp>
        </p:grpSp>
        <p:sp>
          <p:nvSpPr>
            <p:cNvPr id="18" name="Freeform 44">
              <a:extLst>
                <a:ext uri="{FF2B5EF4-FFF2-40B4-BE49-F238E27FC236}">
                  <a16:creationId xmlns:a16="http://schemas.microsoft.com/office/drawing/2014/main" id="{167C25CD-1D2B-817C-BF92-B9049F4489EB}"/>
                </a:ext>
              </a:extLst>
            </p:cNvPr>
            <p:cNvSpPr/>
            <p:nvPr/>
          </p:nvSpPr>
          <p:spPr>
            <a:xfrm>
              <a:off x="3294529" y="2418359"/>
              <a:ext cx="601430" cy="676714"/>
            </a:xfrm>
            <a:custGeom>
              <a:avLst/>
              <a:gdLst/>
              <a:ahLst/>
              <a:cxnLst/>
              <a:rect l="l" t="t" r="r" b="b"/>
              <a:pathLst>
                <a:path w="1202859" h="1353427">
                  <a:moveTo>
                    <a:pt x="0" y="0"/>
                  </a:moveTo>
                  <a:lnTo>
                    <a:pt x="1202858" y="0"/>
                  </a:lnTo>
                  <a:lnTo>
                    <a:pt x="1202858" y="1353427"/>
                  </a:lnTo>
                  <a:lnTo>
                    <a:pt x="0" y="1353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CO" sz="700"/>
            </a:p>
          </p:txBody>
        </p:sp>
        <p:sp>
          <p:nvSpPr>
            <p:cNvPr id="19" name="Freeform 45">
              <a:extLst>
                <a:ext uri="{FF2B5EF4-FFF2-40B4-BE49-F238E27FC236}">
                  <a16:creationId xmlns:a16="http://schemas.microsoft.com/office/drawing/2014/main" id="{66ADF24B-E5E2-C86B-D55B-7F1DA76055BB}"/>
                </a:ext>
              </a:extLst>
            </p:cNvPr>
            <p:cNvSpPr/>
            <p:nvPr/>
          </p:nvSpPr>
          <p:spPr>
            <a:xfrm>
              <a:off x="5194097" y="2474057"/>
              <a:ext cx="634308" cy="601007"/>
            </a:xfrm>
            <a:custGeom>
              <a:avLst/>
              <a:gdLst/>
              <a:ahLst/>
              <a:cxnLst/>
              <a:rect l="l" t="t" r="r" b="b"/>
              <a:pathLst>
                <a:path w="1268616" h="1202014">
                  <a:moveTo>
                    <a:pt x="0" y="0"/>
                  </a:moveTo>
                  <a:lnTo>
                    <a:pt x="1268616" y="0"/>
                  </a:lnTo>
                  <a:lnTo>
                    <a:pt x="1268616" y="1202014"/>
                  </a:lnTo>
                  <a:lnTo>
                    <a:pt x="0" y="1202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CO" sz="700"/>
            </a:p>
          </p:txBody>
        </p:sp>
        <p:sp>
          <p:nvSpPr>
            <p:cNvPr id="20" name="Freeform 46">
              <a:extLst>
                <a:ext uri="{FF2B5EF4-FFF2-40B4-BE49-F238E27FC236}">
                  <a16:creationId xmlns:a16="http://schemas.microsoft.com/office/drawing/2014/main" id="{3C96CF4B-4E7C-E222-3A13-9A816C25B20A}"/>
                </a:ext>
              </a:extLst>
            </p:cNvPr>
            <p:cNvSpPr/>
            <p:nvPr/>
          </p:nvSpPr>
          <p:spPr>
            <a:xfrm>
              <a:off x="7132040" y="2437686"/>
              <a:ext cx="592424" cy="592424"/>
            </a:xfrm>
            <a:custGeom>
              <a:avLst/>
              <a:gdLst/>
              <a:ahLst/>
              <a:cxnLst/>
              <a:rect l="l" t="t" r="r" b="b"/>
              <a:pathLst>
                <a:path w="1184848" h="1184848">
                  <a:moveTo>
                    <a:pt x="0" y="0"/>
                  </a:moveTo>
                  <a:lnTo>
                    <a:pt x="1184849" y="0"/>
                  </a:lnTo>
                  <a:lnTo>
                    <a:pt x="1184849" y="1184848"/>
                  </a:lnTo>
                  <a:lnTo>
                    <a:pt x="0" y="1184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CO" sz="700"/>
            </a:p>
          </p:txBody>
        </p:sp>
        <p:sp>
          <p:nvSpPr>
            <p:cNvPr id="21" name="Freeform 47">
              <a:extLst>
                <a:ext uri="{FF2B5EF4-FFF2-40B4-BE49-F238E27FC236}">
                  <a16:creationId xmlns:a16="http://schemas.microsoft.com/office/drawing/2014/main" id="{A8D4980E-7AE1-68DC-4D9F-E6246F98B3C4}"/>
                </a:ext>
              </a:extLst>
            </p:cNvPr>
            <p:cNvSpPr/>
            <p:nvPr/>
          </p:nvSpPr>
          <p:spPr>
            <a:xfrm>
              <a:off x="8980809" y="2368545"/>
              <a:ext cx="690202" cy="726528"/>
            </a:xfrm>
            <a:custGeom>
              <a:avLst/>
              <a:gdLst/>
              <a:ahLst/>
              <a:cxnLst/>
              <a:rect l="l" t="t" r="r" b="b"/>
              <a:pathLst>
                <a:path w="1380403" h="1453056">
                  <a:moveTo>
                    <a:pt x="0" y="0"/>
                  </a:moveTo>
                  <a:lnTo>
                    <a:pt x="1380403" y="0"/>
                  </a:lnTo>
                  <a:lnTo>
                    <a:pt x="1380403" y="1453055"/>
                  </a:lnTo>
                  <a:lnTo>
                    <a:pt x="0" y="1453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CO" sz="700"/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A7B2143D-5DB7-F220-8894-4D7C82971D29}"/>
                </a:ext>
              </a:extLst>
            </p:cNvPr>
            <p:cNvSpPr txBox="1"/>
            <p:nvPr/>
          </p:nvSpPr>
          <p:spPr>
            <a:xfrm>
              <a:off x="2867500" y="3438525"/>
              <a:ext cx="1415161" cy="118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s-CO"/>
              </a:defPPr>
              <a:lvl1pPr algn="ctr">
                <a:lnSpc>
                  <a:spcPts val="987"/>
                </a:lnSpc>
                <a:defRPr sz="1400" b="1">
                  <a:solidFill>
                    <a:schemeClr val="bg1"/>
                  </a:solidFill>
                  <a:ea typeface="Codec Pro Ultra-Bold"/>
                  <a:cs typeface="Codec Pro Ultra-Bold"/>
                </a:defRPr>
              </a:lvl1pPr>
            </a:lstStyle>
            <a:p>
              <a:r>
                <a:rPr lang="en-US" dirty="0">
                  <a:sym typeface="Codec Pro Ultra-Bold"/>
                </a:rPr>
                <a:t>30 HORAS</a:t>
              </a: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2F715F86-AD06-A432-AD92-84F4FD4D6AB7}"/>
                </a:ext>
              </a:extLst>
            </p:cNvPr>
            <p:cNvSpPr txBox="1"/>
            <p:nvPr/>
          </p:nvSpPr>
          <p:spPr>
            <a:xfrm>
              <a:off x="4784675" y="3438525"/>
              <a:ext cx="1415161" cy="120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87"/>
                </a:lnSpc>
              </a:pPr>
              <a:r>
                <a:rPr lang="en-US" sz="1400" b="1" dirty="0">
                  <a:solidFill>
                    <a:schemeClr val="bg1"/>
                  </a:solidFill>
                  <a:ea typeface="Codec Pro Ultra-Bold"/>
                  <a:cs typeface="Codec Pro Ultra-Bold"/>
                  <a:sym typeface="Codec Pro Ultra-Bold"/>
                </a:rPr>
                <a:t>10 HORAS</a:t>
              </a:r>
            </a:p>
          </p:txBody>
        </p:sp>
        <p:sp>
          <p:nvSpPr>
            <p:cNvPr id="24" name="TextBox 51">
              <a:extLst>
                <a:ext uri="{FF2B5EF4-FFF2-40B4-BE49-F238E27FC236}">
                  <a16:creationId xmlns:a16="http://schemas.microsoft.com/office/drawing/2014/main" id="{566EAEAA-077F-1D20-0B07-FE2D0193E656}"/>
                </a:ext>
              </a:extLst>
            </p:cNvPr>
            <p:cNvSpPr txBox="1"/>
            <p:nvPr/>
          </p:nvSpPr>
          <p:spPr>
            <a:xfrm>
              <a:off x="6720672" y="3438525"/>
              <a:ext cx="1415161" cy="120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87"/>
                </a:lnSpc>
              </a:pPr>
              <a:r>
                <a:rPr lang="en-US" sz="1400" b="1" dirty="0">
                  <a:solidFill>
                    <a:schemeClr val="bg1"/>
                  </a:solidFill>
                  <a:ea typeface="Codec Pro Ultra-Bold"/>
                  <a:cs typeface="Codec Pro Ultra-Bold"/>
                  <a:sym typeface="Codec Pro Ultra-Bold"/>
                </a:rPr>
                <a:t>90 HORAS</a:t>
              </a:r>
            </a:p>
          </p:txBody>
        </p:sp>
        <p:sp>
          <p:nvSpPr>
            <p:cNvPr id="25" name="TextBox 52">
              <a:extLst>
                <a:ext uri="{FF2B5EF4-FFF2-40B4-BE49-F238E27FC236}">
                  <a16:creationId xmlns:a16="http://schemas.microsoft.com/office/drawing/2014/main" id="{FDE8BD37-67A8-3498-25D8-0EDDD1BAE87F}"/>
                </a:ext>
              </a:extLst>
            </p:cNvPr>
            <p:cNvSpPr txBox="1"/>
            <p:nvPr/>
          </p:nvSpPr>
          <p:spPr>
            <a:xfrm>
              <a:off x="8637673" y="3438525"/>
              <a:ext cx="1415161" cy="120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87"/>
                </a:lnSpc>
              </a:pPr>
              <a:r>
                <a:rPr lang="en-US" sz="1400" b="1" dirty="0">
                  <a:solidFill>
                    <a:schemeClr val="bg1"/>
                  </a:solidFill>
                  <a:ea typeface="Codec Pro Ultra-Bold"/>
                  <a:cs typeface="Codec Pro Ultra-Bold"/>
                  <a:sym typeface="Codec Pro Ultra-Bold"/>
                </a:rPr>
                <a:t>10 HORAS </a:t>
              </a:r>
            </a:p>
          </p:txBody>
        </p:sp>
        <p:sp>
          <p:nvSpPr>
            <p:cNvPr id="26" name="TextBox 55">
              <a:extLst>
                <a:ext uri="{FF2B5EF4-FFF2-40B4-BE49-F238E27FC236}">
                  <a16:creationId xmlns:a16="http://schemas.microsoft.com/office/drawing/2014/main" id="{0E71BE7A-1979-0EAB-23B1-EB02042417F0}"/>
                </a:ext>
              </a:extLst>
            </p:cNvPr>
            <p:cNvSpPr txBox="1"/>
            <p:nvPr/>
          </p:nvSpPr>
          <p:spPr>
            <a:xfrm>
              <a:off x="2884675" y="3668522"/>
              <a:ext cx="1415161" cy="2382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0"/>
                </a:lnSpc>
              </a:pPr>
              <a:r>
                <a:rPr lang="en-US" sz="1200" dirty="0" err="1">
                  <a:solidFill>
                    <a:schemeClr val="bg1"/>
                  </a:solidFill>
                  <a:ea typeface="Codec Pro"/>
                  <a:cs typeface="Codec Pro"/>
                  <a:sym typeface="Codec Pro"/>
                </a:rPr>
                <a:t>Sesiones</a:t>
              </a:r>
              <a:r>
                <a:rPr lang="en-US" sz="1200" dirty="0">
                  <a:solidFill>
                    <a:schemeClr val="bg1"/>
                  </a:solidFill>
                  <a:ea typeface="Codec Pro"/>
                  <a:cs typeface="Codec Pro"/>
                  <a:sym typeface="Codec Pro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ea typeface="Codec Pro"/>
                  <a:cs typeface="Codec Pro"/>
                  <a:sym typeface="Codec Pro"/>
                </a:rPr>
                <a:t>formación</a:t>
              </a:r>
              <a:endParaRPr lang="en-US" sz="1200" dirty="0">
                <a:solidFill>
                  <a:schemeClr val="bg1"/>
                </a:solidFill>
                <a:ea typeface="Codec Pro"/>
                <a:cs typeface="Codec Pro"/>
                <a:sym typeface="Codec Pro"/>
              </a:endParaRPr>
            </a:p>
            <a:p>
              <a:pPr algn="ctr">
                <a:lnSpc>
                  <a:spcPts val="1080"/>
                </a:lnSpc>
              </a:pPr>
              <a:endParaRPr lang="en-US" sz="1200" dirty="0">
                <a:solidFill>
                  <a:schemeClr val="bg1"/>
                </a:solidFill>
                <a:ea typeface="Codec Pro"/>
                <a:cs typeface="Codec Pro"/>
                <a:sym typeface="Codec Pro"/>
              </a:endParaRPr>
            </a:p>
          </p:txBody>
        </p:sp>
        <p:sp>
          <p:nvSpPr>
            <p:cNvPr id="27" name="TextBox 56">
              <a:extLst>
                <a:ext uri="{FF2B5EF4-FFF2-40B4-BE49-F238E27FC236}">
                  <a16:creationId xmlns:a16="http://schemas.microsoft.com/office/drawing/2014/main" id="{E6B980D3-54CE-C41D-509B-C34A2FD45429}"/>
                </a:ext>
              </a:extLst>
            </p:cNvPr>
            <p:cNvSpPr txBox="1"/>
            <p:nvPr/>
          </p:nvSpPr>
          <p:spPr>
            <a:xfrm>
              <a:off x="4784675" y="3660271"/>
              <a:ext cx="1560290" cy="122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06"/>
                </a:lnSpc>
              </a:pPr>
              <a:r>
                <a:rPr lang="en-US" sz="1200" dirty="0" err="1">
                  <a:solidFill>
                    <a:schemeClr val="bg1"/>
                  </a:solidFill>
                  <a:ea typeface="Codec Pro"/>
                  <a:cs typeface="Codec Pro"/>
                  <a:sym typeface="Codec Pro"/>
                </a:rPr>
                <a:t>Acompañamiento</a:t>
              </a:r>
              <a:endParaRPr lang="en-US" sz="1200" dirty="0">
                <a:solidFill>
                  <a:schemeClr val="bg1"/>
                </a:solidFill>
                <a:ea typeface="Codec Pro"/>
                <a:cs typeface="Codec Pro"/>
                <a:sym typeface="Codec Pro"/>
              </a:endParaRPr>
            </a:p>
          </p:txBody>
        </p:sp>
        <p:sp>
          <p:nvSpPr>
            <p:cNvPr id="28" name="TextBox 57">
              <a:extLst>
                <a:ext uri="{FF2B5EF4-FFF2-40B4-BE49-F238E27FC236}">
                  <a16:creationId xmlns:a16="http://schemas.microsoft.com/office/drawing/2014/main" id="{EB4895F9-A74D-8A93-CF63-DC04EEA685D7}"/>
                </a:ext>
              </a:extLst>
            </p:cNvPr>
            <p:cNvSpPr txBox="1"/>
            <p:nvPr/>
          </p:nvSpPr>
          <p:spPr>
            <a:xfrm>
              <a:off x="6720672" y="3670121"/>
              <a:ext cx="1415161" cy="122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0"/>
                </a:lnSpc>
              </a:pPr>
              <a:r>
                <a:rPr lang="en-US" sz="1200" dirty="0" err="1">
                  <a:solidFill>
                    <a:schemeClr val="bg1"/>
                  </a:solidFill>
                  <a:ea typeface="Codec Pro"/>
                  <a:cs typeface="Codec Pro"/>
                  <a:sym typeface="Codec Pro"/>
                </a:rPr>
                <a:t>Trabajo</a:t>
              </a:r>
              <a:r>
                <a:rPr lang="en-US" sz="1200" dirty="0">
                  <a:solidFill>
                    <a:schemeClr val="bg1"/>
                  </a:solidFill>
                  <a:ea typeface="Codec Pro"/>
                  <a:cs typeface="Codec Pro"/>
                  <a:sym typeface="Codec Pro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ea typeface="Codec Pro"/>
                  <a:cs typeface="Codec Pro"/>
                  <a:sym typeface="Codec Pro"/>
                </a:rPr>
                <a:t>autónomo</a:t>
              </a:r>
              <a:endParaRPr lang="en-US" sz="1200" dirty="0">
                <a:solidFill>
                  <a:schemeClr val="bg1"/>
                </a:solidFill>
                <a:ea typeface="Codec Pro"/>
                <a:cs typeface="Codec Pro"/>
                <a:sym typeface="Codec Pro"/>
              </a:endParaRPr>
            </a:p>
          </p:txBody>
        </p:sp>
        <p:sp>
          <p:nvSpPr>
            <p:cNvPr id="29" name="TextBox 58">
              <a:extLst>
                <a:ext uri="{FF2B5EF4-FFF2-40B4-BE49-F238E27FC236}">
                  <a16:creationId xmlns:a16="http://schemas.microsoft.com/office/drawing/2014/main" id="{4161D4C1-EBC4-7DE8-4A1E-96E23D774047}"/>
                </a:ext>
              </a:extLst>
            </p:cNvPr>
            <p:cNvSpPr txBox="1"/>
            <p:nvPr/>
          </p:nvSpPr>
          <p:spPr>
            <a:xfrm>
              <a:off x="8637672" y="3669274"/>
              <a:ext cx="1415161" cy="122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0"/>
                </a:lnSpc>
              </a:pPr>
              <a:r>
                <a:rPr lang="en-US" sz="1200" dirty="0" err="1">
                  <a:solidFill>
                    <a:schemeClr val="bg1"/>
                  </a:solidFill>
                  <a:ea typeface="Codec Pro"/>
                  <a:cs typeface="Codec Pro"/>
                  <a:sym typeface="Codec Pro"/>
                </a:rPr>
                <a:t>Trabajo</a:t>
              </a:r>
              <a:r>
                <a:rPr lang="en-US" sz="1200" dirty="0">
                  <a:solidFill>
                    <a:schemeClr val="bg1"/>
                  </a:solidFill>
                  <a:ea typeface="Codec Pro"/>
                  <a:cs typeface="Codec Pro"/>
                  <a:sym typeface="Codec Pro"/>
                </a:rPr>
                <a:t> virtual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E16BC1A0-44EA-4BBC-E1B5-8051DB842843}"/>
                </a:ext>
              </a:extLst>
            </p:cNvPr>
            <p:cNvSpPr txBox="1"/>
            <p:nvPr/>
          </p:nvSpPr>
          <p:spPr>
            <a:xfrm>
              <a:off x="3899610" y="2505193"/>
              <a:ext cx="510177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s-CO" dirty="0"/>
            </a:p>
          </p:txBody>
        </p:sp>
      </p:grpSp>
      <p:sp>
        <p:nvSpPr>
          <p:cNvPr id="55" name="Freeform 18">
            <a:extLst>
              <a:ext uri="{FF2B5EF4-FFF2-40B4-BE49-F238E27FC236}">
                <a16:creationId xmlns:a16="http://schemas.microsoft.com/office/drawing/2014/main" id="{80A2CBD2-3D51-15E2-2C42-037E2C9B9BE0}"/>
              </a:ext>
            </a:extLst>
          </p:cNvPr>
          <p:cNvSpPr/>
          <p:nvPr/>
        </p:nvSpPr>
        <p:spPr>
          <a:xfrm>
            <a:off x="791217" y="2109009"/>
            <a:ext cx="2036662" cy="2475721"/>
          </a:xfrm>
          <a:custGeom>
            <a:avLst/>
            <a:gdLst/>
            <a:ahLst/>
            <a:cxnLst/>
            <a:rect l="l" t="t" r="r" b="b"/>
            <a:pathLst>
              <a:path w="1215584" h="1421990">
                <a:moveTo>
                  <a:pt x="48563" y="0"/>
                </a:moveTo>
                <a:lnTo>
                  <a:pt x="1167021" y="0"/>
                </a:lnTo>
                <a:cubicBezTo>
                  <a:pt x="1193842" y="0"/>
                  <a:pt x="1215584" y="21742"/>
                  <a:pt x="1215584" y="48563"/>
                </a:cubicBezTo>
                <a:lnTo>
                  <a:pt x="1215584" y="1373427"/>
                </a:lnTo>
                <a:cubicBezTo>
                  <a:pt x="1215584" y="1400248"/>
                  <a:pt x="1193842" y="1421990"/>
                  <a:pt x="1167021" y="1421990"/>
                </a:cubicBezTo>
                <a:lnTo>
                  <a:pt x="48563" y="1421990"/>
                </a:lnTo>
                <a:cubicBezTo>
                  <a:pt x="21742" y="1421990"/>
                  <a:pt x="0" y="1400248"/>
                  <a:pt x="0" y="1373427"/>
                </a:cubicBezTo>
                <a:lnTo>
                  <a:pt x="0" y="48563"/>
                </a:lnTo>
                <a:cubicBezTo>
                  <a:pt x="0" y="21742"/>
                  <a:pt x="21742" y="0"/>
                  <a:pt x="48563" y="0"/>
                </a:cubicBez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CO" sz="700"/>
          </a:p>
        </p:txBody>
      </p:sp>
      <p:sp>
        <p:nvSpPr>
          <p:cNvPr id="56" name="Freeform 30">
            <a:extLst>
              <a:ext uri="{FF2B5EF4-FFF2-40B4-BE49-F238E27FC236}">
                <a16:creationId xmlns:a16="http://schemas.microsoft.com/office/drawing/2014/main" id="{0E881A74-13FA-1EB7-1E91-BEC838E7D5DE}"/>
              </a:ext>
            </a:extLst>
          </p:cNvPr>
          <p:cNvSpPr/>
          <p:nvPr/>
        </p:nvSpPr>
        <p:spPr>
          <a:xfrm>
            <a:off x="1293444" y="1910499"/>
            <a:ext cx="1180846" cy="1227057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gradFill rotWithShape="1">
            <a:gsLst>
              <a:gs pos="0">
                <a:srgbClr val="3B46B6">
                  <a:alpha val="100000"/>
                </a:srgbClr>
              </a:gs>
              <a:gs pos="100000">
                <a:srgbClr val="5C69F5">
                  <a:alpha val="100000"/>
                </a:srgbClr>
              </a:gs>
            </a:gsLst>
            <a:lin ang="2700000"/>
          </a:gradFill>
        </p:spPr>
        <p:txBody>
          <a:bodyPr/>
          <a:lstStyle/>
          <a:p>
            <a:endParaRPr lang="es-CO" sz="700"/>
          </a:p>
        </p:txBody>
      </p:sp>
      <p:pic>
        <p:nvPicPr>
          <p:cNvPr id="58" name="Gráfico 57" descr="Narración con relleno sólido">
            <a:extLst>
              <a:ext uri="{FF2B5EF4-FFF2-40B4-BE49-F238E27FC236}">
                <a16:creationId xmlns:a16="http://schemas.microsoft.com/office/drawing/2014/main" id="{DEC2EFFE-BD7B-7C46-4EDC-5B53E5894C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26667" y="2010352"/>
            <a:ext cx="914400" cy="914400"/>
          </a:xfrm>
          <a:prstGeom prst="rect">
            <a:avLst/>
          </a:prstGeom>
        </p:spPr>
      </p:pic>
      <p:sp>
        <p:nvSpPr>
          <p:cNvPr id="59" name="TextBox 49">
            <a:extLst>
              <a:ext uri="{FF2B5EF4-FFF2-40B4-BE49-F238E27FC236}">
                <a16:creationId xmlns:a16="http://schemas.microsoft.com/office/drawing/2014/main" id="{D983725A-6D4A-B2E0-A9B7-78F72E535948}"/>
              </a:ext>
            </a:extLst>
          </p:cNvPr>
          <p:cNvSpPr txBox="1"/>
          <p:nvPr/>
        </p:nvSpPr>
        <p:spPr>
          <a:xfrm>
            <a:off x="1062081" y="3357217"/>
            <a:ext cx="1643571" cy="145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7"/>
              </a:lnSpc>
            </a:pPr>
            <a:r>
              <a:rPr lang="en-US" sz="1400" b="1" dirty="0">
                <a:solidFill>
                  <a:schemeClr val="bg1"/>
                </a:solidFill>
                <a:ea typeface="Codec Pro Ultra-Bold"/>
                <a:cs typeface="Codec Pro Ultra-Bold"/>
                <a:sym typeface="Codec Pro Ultra-Bold"/>
              </a:rPr>
              <a:t>DOTACIÓN</a:t>
            </a:r>
          </a:p>
        </p:txBody>
      </p:sp>
      <p:sp>
        <p:nvSpPr>
          <p:cNvPr id="60" name="TextBox 55">
            <a:extLst>
              <a:ext uri="{FF2B5EF4-FFF2-40B4-BE49-F238E27FC236}">
                <a16:creationId xmlns:a16="http://schemas.microsoft.com/office/drawing/2014/main" id="{59AC9ED9-C461-551B-6CB2-509B8793415D}"/>
              </a:ext>
            </a:extLst>
          </p:cNvPr>
          <p:cNvSpPr txBox="1"/>
          <p:nvPr/>
        </p:nvSpPr>
        <p:spPr>
          <a:xfrm>
            <a:off x="1062081" y="3631322"/>
            <a:ext cx="1643571" cy="428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1200" dirty="0" err="1">
                <a:solidFill>
                  <a:schemeClr val="bg1"/>
                </a:solidFill>
                <a:ea typeface="Codec Pro"/>
                <a:cs typeface="Codec Pro"/>
                <a:sym typeface="Codec Pro"/>
              </a:rPr>
              <a:t>Estudiantes</a:t>
            </a:r>
            <a:r>
              <a:rPr lang="en-US" sz="1200" dirty="0">
                <a:solidFill>
                  <a:schemeClr val="bg1"/>
                </a:solidFill>
                <a:ea typeface="Codec Pro"/>
                <a:cs typeface="Codec Pro"/>
                <a:sym typeface="Codec Pro"/>
              </a:rPr>
              <a:t> y </a:t>
            </a:r>
            <a:r>
              <a:rPr lang="en-US" sz="1200" dirty="0" err="1">
                <a:solidFill>
                  <a:schemeClr val="bg1"/>
                </a:solidFill>
                <a:ea typeface="Codec Pro"/>
                <a:cs typeface="Codec Pro"/>
                <a:sym typeface="Codec Pro"/>
              </a:rPr>
              <a:t>Docentes</a:t>
            </a:r>
            <a:endParaRPr lang="en-US" sz="1200" dirty="0">
              <a:solidFill>
                <a:schemeClr val="bg1"/>
              </a:solidFill>
              <a:ea typeface="Codec Pro"/>
              <a:cs typeface="Codec Pro"/>
              <a:sym typeface="Codec Pro"/>
            </a:endParaRPr>
          </a:p>
          <a:p>
            <a:pPr algn="ctr">
              <a:lnSpc>
                <a:spcPts val="1080"/>
              </a:lnSpc>
            </a:pPr>
            <a:endParaRPr lang="en-US" sz="1200" dirty="0">
              <a:solidFill>
                <a:schemeClr val="bg1"/>
              </a:solidFill>
              <a:ea typeface="Codec Pro"/>
              <a:cs typeface="Codec Pro"/>
              <a:sym typeface="Codec Pro"/>
            </a:endParaRPr>
          </a:p>
          <a:p>
            <a:pPr algn="ctr">
              <a:lnSpc>
                <a:spcPts val="1080"/>
              </a:lnSpc>
            </a:pPr>
            <a:endParaRPr lang="en-US" sz="1200" dirty="0">
              <a:solidFill>
                <a:schemeClr val="bg1"/>
              </a:solidFill>
              <a:ea typeface="Codec Pro"/>
              <a:cs typeface="Codec Pro"/>
              <a:sym typeface="Codec Pro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0D0D1B20-2437-B85F-2DA6-BAD6B1C80464}"/>
              </a:ext>
            </a:extLst>
          </p:cNvPr>
          <p:cNvSpPr txBox="1"/>
          <p:nvPr/>
        </p:nvSpPr>
        <p:spPr>
          <a:xfrm>
            <a:off x="618529" y="306416"/>
            <a:ext cx="10280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>
                <a:solidFill>
                  <a:srgbClr val="009EAE"/>
                </a:solidFill>
              </a:rPr>
              <a:t>MODELO DE IMPLEMENTACIÓN</a:t>
            </a:r>
            <a:endParaRPr lang="es-CO" sz="5400" b="1" dirty="0">
              <a:solidFill>
                <a:srgbClr val="009E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47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6AD4A-7938-4718-3F37-32AE7713F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orma&#10;&#10;El contenido generado por IA puede ser incorrecto.">
            <a:extLst>
              <a:ext uri="{FF2B5EF4-FFF2-40B4-BE49-F238E27FC236}">
                <a16:creationId xmlns:a16="http://schemas.microsoft.com/office/drawing/2014/main" id="{74B5E52E-0200-4E7B-DB23-80781BD00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10993E1A-B910-7B50-16ED-31AD61AC0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321" y="127000"/>
            <a:ext cx="2903353" cy="1493692"/>
          </a:xfrm>
          <a:prstGeom prst="rect">
            <a:avLst/>
          </a:prstGeom>
        </p:spPr>
      </p:pic>
      <p:pic>
        <p:nvPicPr>
          <p:cNvPr id="7" name="Imagen 6" descr="Forma, Polígono&#10;&#10;El contenido generado por IA puede ser incorrecto.">
            <a:extLst>
              <a:ext uri="{FF2B5EF4-FFF2-40B4-BE49-F238E27FC236}">
                <a16:creationId xmlns:a16="http://schemas.microsoft.com/office/drawing/2014/main" id="{3F5B3082-6E06-30AA-C7FC-EB7425BF5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270" y="-400310"/>
            <a:ext cx="2975093" cy="3372110"/>
          </a:xfrm>
          <a:prstGeom prst="rect">
            <a:avLst/>
          </a:prstGeom>
        </p:spPr>
      </p:pic>
      <p:pic>
        <p:nvPicPr>
          <p:cNvPr id="9" name="Imagen 8" descr="Forma, Polígono&#10;&#10;El contenido generado por IA puede ser incorrecto.">
            <a:extLst>
              <a:ext uri="{FF2B5EF4-FFF2-40B4-BE49-F238E27FC236}">
                <a16:creationId xmlns:a16="http://schemas.microsoft.com/office/drawing/2014/main" id="{873C284C-9B76-981A-7E04-C7722BC3CE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420" y="3060700"/>
            <a:ext cx="4073672" cy="4292600"/>
          </a:xfrm>
          <a:prstGeom prst="rect">
            <a:avLst/>
          </a:prstGeom>
        </p:spPr>
      </p:pic>
      <p:pic>
        <p:nvPicPr>
          <p:cNvPr id="11" name="Imagen 10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DB7CA3E9-0F73-42DE-F793-936DB0599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99" y="5560530"/>
            <a:ext cx="6756401" cy="15641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117192-7C07-BB95-3590-595D5FCE8D48}"/>
              </a:ext>
            </a:extLst>
          </p:cNvPr>
          <p:cNvSpPr txBox="1"/>
          <p:nvPr/>
        </p:nvSpPr>
        <p:spPr>
          <a:xfrm>
            <a:off x="2186070" y="345185"/>
            <a:ext cx="62293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b="1" dirty="0">
                <a:solidFill>
                  <a:schemeClr val="bg1"/>
                </a:solidFill>
              </a:rPr>
              <a:t>SEGUIMIENTO Y EVALUACIÓN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216D37-96B5-18BD-68D2-1B5AD8191C7C}"/>
              </a:ext>
            </a:extLst>
          </p:cNvPr>
          <p:cNvSpPr txBox="1"/>
          <p:nvPr/>
        </p:nvSpPr>
        <p:spPr>
          <a:xfrm>
            <a:off x="6073140" y="2424668"/>
            <a:ext cx="520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Aplicación Pretest y </a:t>
            </a:r>
            <a:r>
              <a:rPr lang="es-ES" dirty="0" err="1">
                <a:solidFill>
                  <a:schemeClr val="bg1"/>
                </a:solidFill>
              </a:rPr>
              <a:t>Postest</a:t>
            </a:r>
            <a:endParaRPr lang="es-CO" dirty="0">
              <a:solidFill>
                <a:schemeClr val="bg1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E736E6A-FBC3-1013-7C4A-3A49F79ED0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673" y="3124432"/>
            <a:ext cx="4805247" cy="215662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5B01C8A-D83A-7E2F-C553-C12E286B77F7}"/>
              </a:ext>
            </a:extLst>
          </p:cNvPr>
          <p:cNvSpPr txBox="1"/>
          <p:nvPr/>
        </p:nvSpPr>
        <p:spPr>
          <a:xfrm>
            <a:off x="422074" y="2393951"/>
            <a:ext cx="520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Tablero de Seguimiento a plan indicativo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F5E41A06-3F13-534A-061C-4A09FA58052F}"/>
              </a:ext>
            </a:extLst>
          </p:cNvPr>
          <p:cNvSpPr/>
          <p:nvPr/>
        </p:nvSpPr>
        <p:spPr>
          <a:xfrm>
            <a:off x="6073140" y="3060641"/>
            <a:ext cx="4110990" cy="2233189"/>
          </a:xfrm>
          <a:custGeom>
            <a:avLst/>
            <a:gdLst/>
            <a:ahLst/>
            <a:cxnLst/>
            <a:rect l="l" t="t" r="r" b="b"/>
            <a:pathLst>
              <a:path w="8418375" h="5852059">
                <a:moveTo>
                  <a:pt x="0" y="0"/>
                </a:moveTo>
                <a:lnTo>
                  <a:pt x="8418375" y="0"/>
                </a:lnTo>
                <a:lnTo>
                  <a:pt x="8418375" y="5852060"/>
                </a:lnTo>
                <a:lnTo>
                  <a:pt x="0" y="58520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CO" sz="700"/>
          </a:p>
        </p:txBody>
      </p:sp>
    </p:spTree>
    <p:extLst>
      <p:ext uri="{BB962C8B-B14F-4D97-AF65-F5344CB8AC3E}">
        <p14:creationId xmlns:p14="http://schemas.microsoft.com/office/powerpoint/2010/main" val="383498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A6BE5-7B5E-8294-5A70-BC6D6C846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rma, Cuadrado&#10;&#10;El contenido generado por IA puede ser incorrecto.">
            <a:extLst>
              <a:ext uri="{FF2B5EF4-FFF2-40B4-BE49-F238E27FC236}">
                <a16:creationId xmlns:a16="http://schemas.microsoft.com/office/drawing/2014/main" id="{E33C4E8C-14E2-27AC-5305-C565C0E76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83B1C992-735A-E26F-7729-377C20A2D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321" y="127000"/>
            <a:ext cx="2903353" cy="1493692"/>
          </a:xfrm>
          <a:prstGeom prst="rect">
            <a:avLst/>
          </a:prstGeom>
        </p:spPr>
      </p:pic>
      <p:pic>
        <p:nvPicPr>
          <p:cNvPr id="11" name="Imagen 10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90777C33-DD2B-A047-56EC-A78412273A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99" y="5560530"/>
            <a:ext cx="6756401" cy="1564170"/>
          </a:xfrm>
          <a:prstGeom prst="rect">
            <a:avLst/>
          </a:prstGeom>
        </p:spPr>
      </p:pic>
      <p:pic>
        <p:nvPicPr>
          <p:cNvPr id="8" name="Imagen 7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0207B07A-1A05-B8E9-257E-9BCB14B70D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591" y="3289300"/>
            <a:ext cx="3736208" cy="3937000"/>
          </a:xfrm>
          <a:prstGeom prst="rect">
            <a:avLst/>
          </a:prstGeom>
        </p:spPr>
      </p:pic>
      <p:pic>
        <p:nvPicPr>
          <p:cNvPr id="12" name="Imagen 11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4B66E400-E5E2-13D5-0A9B-3ECAEDB549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69" y="-266700"/>
            <a:ext cx="2137670" cy="242293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7E9C389-92E2-A92D-BC69-0814BFCDA949}"/>
              </a:ext>
            </a:extLst>
          </p:cNvPr>
          <p:cNvSpPr txBox="1"/>
          <p:nvPr/>
        </p:nvSpPr>
        <p:spPr>
          <a:xfrm>
            <a:off x="1655958" y="770929"/>
            <a:ext cx="78067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b="1" dirty="0">
                <a:solidFill>
                  <a:schemeClr val="bg1"/>
                </a:solidFill>
              </a:rPr>
              <a:t>VINCULACIÓN DIRECTIVOS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4DC2CBD-E967-84DA-E1E4-B6B933A2BAF0}"/>
              </a:ext>
            </a:extLst>
          </p:cNvPr>
          <p:cNvSpPr txBox="1"/>
          <p:nvPr/>
        </p:nvSpPr>
        <p:spPr>
          <a:xfrm>
            <a:off x="1358297" y="1737946"/>
            <a:ext cx="89141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bg1"/>
                </a:solidFill>
                <a:latin typeface="Gotham Medium" panose="02000603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s-ES" sz="2400" b="0" i="0" dirty="0">
                <a:solidFill>
                  <a:schemeClr val="bg1"/>
                </a:solidFill>
                <a:effectLst/>
                <a:latin typeface="Gotham Medium" panose="02000603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euniones con directivos de las 44 instituciones educativas</a:t>
            </a:r>
          </a:p>
          <a:p>
            <a:pPr algn="just"/>
            <a:r>
              <a:rPr lang="es-ES" sz="2400" b="0" i="0" dirty="0">
                <a:solidFill>
                  <a:schemeClr val="bg1"/>
                </a:solidFill>
                <a:effectLst/>
                <a:latin typeface="Gotham Medium" panose="02000603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s-ES" sz="2400" dirty="0">
              <a:solidFill>
                <a:schemeClr val="bg1"/>
              </a:solidFill>
              <a:latin typeface="Gotham Medium" panose="02000603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" sz="2400" b="0" i="0" dirty="0">
                <a:solidFill>
                  <a:schemeClr val="bg1"/>
                </a:solidFill>
                <a:effectLst/>
                <a:latin typeface="Gotham Medium" panose="02000603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Compromiso de rectores y coordinadores </a:t>
            </a:r>
          </a:p>
          <a:p>
            <a:pPr algn="just"/>
            <a:endParaRPr lang="es-ES" sz="2400" dirty="0">
              <a:solidFill>
                <a:schemeClr val="bg1"/>
              </a:solidFill>
              <a:latin typeface="Gotham Medium" panose="02000603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" sz="2400" b="0" i="0" dirty="0">
                <a:solidFill>
                  <a:schemeClr val="bg1"/>
                </a:solidFill>
                <a:effectLst/>
                <a:latin typeface="Gotham Medium" panose="02000603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Prioridad institucional</a:t>
            </a:r>
          </a:p>
          <a:p>
            <a:pPr algn="just"/>
            <a:endParaRPr lang="es-ES" sz="2400" dirty="0">
              <a:solidFill>
                <a:schemeClr val="bg1"/>
              </a:solidFill>
              <a:latin typeface="Gotham Medium" panose="02000603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bg1"/>
                </a:solidFill>
                <a:latin typeface="Gotham Medium" panose="02000603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s-ES" sz="2400" b="0" i="0" dirty="0">
                <a:solidFill>
                  <a:schemeClr val="bg1"/>
                </a:solidFill>
                <a:effectLst/>
                <a:latin typeface="Gotham Medium" panose="02000603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romueve la participación constante del cuerpo docente</a:t>
            </a:r>
          </a:p>
          <a:p>
            <a:pPr algn="just"/>
            <a:endParaRPr lang="es-ES" sz="2400" dirty="0">
              <a:solidFill>
                <a:schemeClr val="bg1"/>
              </a:solidFill>
              <a:latin typeface="Gotham Medium" panose="02000603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" sz="2400" b="0" i="0" dirty="0">
                <a:solidFill>
                  <a:schemeClr val="bg1"/>
                </a:solidFill>
                <a:effectLst/>
                <a:latin typeface="Gotham Medium" panose="02000603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Atender inquietudes, compartir avances y consolidar el compromiso con la mejora continua.</a:t>
            </a:r>
          </a:p>
        </p:txBody>
      </p:sp>
    </p:spTree>
    <p:extLst>
      <p:ext uri="{BB962C8B-B14F-4D97-AF65-F5344CB8AC3E}">
        <p14:creationId xmlns:p14="http://schemas.microsoft.com/office/powerpoint/2010/main" val="4007417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E9A69-5037-F9B2-CCB8-2A54930C0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613F8212-7BC1-1430-07E3-DAA458778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ED2E212-222F-534D-F3B2-CD2CE7334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502" y="-361354"/>
            <a:ext cx="3108324" cy="3296952"/>
          </a:xfrm>
          <a:prstGeom prst="rect">
            <a:avLst/>
          </a:prstGeom>
        </p:spPr>
      </p:pic>
      <p:pic>
        <p:nvPicPr>
          <p:cNvPr id="9" name="Imagen 8" descr="Forma&#10;&#10;El contenido generado por IA puede ser incorrecto.">
            <a:extLst>
              <a:ext uri="{FF2B5EF4-FFF2-40B4-BE49-F238E27FC236}">
                <a16:creationId xmlns:a16="http://schemas.microsoft.com/office/drawing/2014/main" id="{4BA05500-32C3-E6E5-3686-4DA4AE29D7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196" y="2512217"/>
            <a:ext cx="5361272" cy="5317933"/>
          </a:xfrm>
          <a:prstGeom prst="rect">
            <a:avLst/>
          </a:prstGeom>
        </p:spPr>
      </p:pic>
      <p:pic>
        <p:nvPicPr>
          <p:cNvPr id="11" name="Imagen 10" descr="Código QR&#10;&#10;El contenido generado por IA puede ser incorrecto.">
            <a:extLst>
              <a:ext uri="{FF2B5EF4-FFF2-40B4-BE49-F238E27FC236}">
                <a16:creationId xmlns:a16="http://schemas.microsoft.com/office/drawing/2014/main" id="{5BFF4687-5D53-6238-FA9C-14E3FB3F8A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585" y="6008489"/>
            <a:ext cx="5461139" cy="849511"/>
          </a:xfrm>
          <a:prstGeom prst="rect">
            <a:avLst/>
          </a:prstGeom>
        </p:spPr>
      </p:pic>
      <p:pic>
        <p:nvPicPr>
          <p:cNvPr id="13" name="Imagen 12" descr="Texto&#10;&#10;El contenido generado por IA puede ser incorrecto.">
            <a:extLst>
              <a:ext uri="{FF2B5EF4-FFF2-40B4-BE49-F238E27FC236}">
                <a16:creationId xmlns:a16="http://schemas.microsoft.com/office/drawing/2014/main" id="{CE92D9C2-9268-419D-ED3A-2F4C9D8D34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503" y="253740"/>
            <a:ext cx="3108325" cy="128632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522A2CB-ADC5-8A01-0D1F-64A2D204B8F8}"/>
              </a:ext>
            </a:extLst>
          </p:cNvPr>
          <p:cNvSpPr txBox="1"/>
          <p:nvPr/>
        </p:nvSpPr>
        <p:spPr>
          <a:xfrm>
            <a:off x="2373121" y="683475"/>
            <a:ext cx="7979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b="1" dirty="0">
                <a:solidFill>
                  <a:srgbClr val="009EAE"/>
                </a:solidFill>
              </a:rPr>
              <a:t>DESAFÍOS</a:t>
            </a:r>
            <a:endParaRPr lang="es-CO" sz="7200" b="1" dirty="0">
              <a:solidFill>
                <a:srgbClr val="009EAE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A8E52F8-2B28-5BF2-A59F-A8BA85C4924C}"/>
              </a:ext>
            </a:extLst>
          </p:cNvPr>
          <p:cNvSpPr txBox="1"/>
          <p:nvPr/>
        </p:nvSpPr>
        <p:spPr>
          <a:xfrm>
            <a:off x="936515" y="2034930"/>
            <a:ext cx="81392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s-CO" sz="2800" i="0" dirty="0">
                <a:solidFill>
                  <a:srgbClr val="009EAE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Alistamiento y distribución de material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CO" sz="2800" i="0" dirty="0">
                <a:solidFill>
                  <a:srgbClr val="009EAE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Acercamiento institucional tard</a:t>
            </a:r>
            <a:r>
              <a:rPr lang="es-CO" sz="2800" dirty="0">
                <a:solidFill>
                  <a:srgbClr val="009EA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ío</a:t>
            </a:r>
            <a:r>
              <a:rPr lang="es-CO" sz="2800" i="0" dirty="0">
                <a:solidFill>
                  <a:srgbClr val="009EAE"/>
                </a:solidFill>
                <a:effectLst/>
                <a:highlight>
                  <a:srgbClr val="FFFFFF"/>
                </a:highlight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CO" sz="2800" dirty="0">
                <a:solidFill>
                  <a:srgbClr val="009EA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Preparación de manipulativos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CO" sz="2800" dirty="0">
                <a:solidFill>
                  <a:srgbClr val="009EA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Articulación con cronogramas de las IE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CO" sz="2800" dirty="0">
                <a:solidFill>
                  <a:srgbClr val="009EA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Evaluación censal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CO" sz="2800" dirty="0">
                <a:solidFill>
                  <a:srgbClr val="009EA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Rotación de personal de campo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CO" sz="2800" dirty="0">
                <a:solidFill>
                  <a:srgbClr val="009EA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Dispersión geográfica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CO" sz="2800" dirty="0">
                <a:solidFill>
                  <a:srgbClr val="009EA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Cambios en asignación docente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CO" sz="2800" dirty="0">
                <a:solidFill>
                  <a:srgbClr val="009EA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Ausentismo estudiantil</a:t>
            </a:r>
          </a:p>
        </p:txBody>
      </p:sp>
    </p:spTree>
    <p:extLst>
      <p:ext uri="{BB962C8B-B14F-4D97-AF65-F5344CB8AC3E}">
        <p14:creationId xmlns:p14="http://schemas.microsoft.com/office/powerpoint/2010/main" val="58557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0A0AB-1A4A-F0BD-0940-5278844D0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orma&#10;&#10;El contenido generado por IA puede ser incorrecto.">
            <a:extLst>
              <a:ext uri="{FF2B5EF4-FFF2-40B4-BE49-F238E27FC236}">
                <a16:creationId xmlns:a16="http://schemas.microsoft.com/office/drawing/2014/main" id="{976CF5A5-D96B-4F4B-6CF7-AC980F6EB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C8CB4A8B-1A63-942E-34F8-D25DEA2ED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321" y="127000"/>
            <a:ext cx="2903353" cy="1493692"/>
          </a:xfrm>
          <a:prstGeom prst="rect">
            <a:avLst/>
          </a:prstGeom>
        </p:spPr>
      </p:pic>
      <p:pic>
        <p:nvPicPr>
          <p:cNvPr id="7" name="Imagen 6" descr="Forma, Polígono&#10;&#10;El contenido generado por IA puede ser incorrecto.">
            <a:extLst>
              <a:ext uri="{FF2B5EF4-FFF2-40B4-BE49-F238E27FC236}">
                <a16:creationId xmlns:a16="http://schemas.microsoft.com/office/drawing/2014/main" id="{AD3B339E-F526-8557-3118-C8C9958E9D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270" y="-400310"/>
            <a:ext cx="2975093" cy="3372110"/>
          </a:xfrm>
          <a:prstGeom prst="rect">
            <a:avLst/>
          </a:prstGeom>
        </p:spPr>
      </p:pic>
      <p:pic>
        <p:nvPicPr>
          <p:cNvPr id="9" name="Imagen 8" descr="Forma, Polígono&#10;&#10;El contenido generado por IA puede ser incorrecto.">
            <a:extLst>
              <a:ext uri="{FF2B5EF4-FFF2-40B4-BE49-F238E27FC236}">
                <a16:creationId xmlns:a16="http://schemas.microsoft.com/office/drawing/2014/main" id="{59015AE4-6811-FCC0-D156-6902BD076E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420" y="3060700"/>
            <a:ext cx="4073672" cy="4292600"/>
          </a:xfrm>
          <a:prstGeom prst="rect">
            <a:avLst/>
          </a:prstGeom>
        </p:spPr>
      </p:pic>
      <p:pic>
        <p:nvPicPr>
          <p:cNvPr id="11" name="Imagen 10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4F14AAE3-2442-4D6C-22E1-041B6D3AA1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99" y="5560530"/>
            <a:ext cx="6756401" cy="15641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8EF97CB-23A3-789F-A006-A5EFAD329329}"/>
              </a:ext>
            </a:extLst>
          </p:cNvPr>
          <p:cNvSpPr txBox="1"/>
          <p:nvPr/>
        </p:nvSpPr>
        <p:spPr>
          <a:xfrm>
            <a:off x="2186070" y="420870"/>
            <a:ext cx="6229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</a:rPr>
              <a:t>FORTALEZAS</a:t>
            </a:r>
            <a:endParaRPr lang="es-CO" sz="4400" b="1" dirty="0">
              <a:solidFill>
                <a:schemeClr val="bg1"/>
              </a:solidFill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512DEE34-167C-99F0-DA29-CD7E5147D458}"/>
              </a:ext>
            </a:extLst>
          </p:cNvPr>
          <p:cNvSpPr txBox="1">
            <a:spLocks/>
          </p:cNvSpPr>
          <p:nvPr/>
        </p:nvSpPr>
        <p:spPr>
          <a:xfrm>
            <a:off x="1402883" y="1775220"/>
            <a:ext cx="10248011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" fontAlgn="base"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400" dirty="0">
                <a:solidFill>
                  <a:schemeClr val="bg1"/>
                </a:solidFill>
              </a:rPr>
              <a:t>Comunicación fluida y amable con los docentes (WhatsApp)</a:t>
            </a:r>
          </a:p>
          <a:p>
            <a:pPr marR="0" lvl="0" algn="just" fontAlgn="base"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400" dirty="0">
                <a:solidFill>
                  <a:schemeClr val="bg1"/>
                </a:solidFill>
              </a:rPr>
              <a:t> Percepción positiva de los materiales</a:t>
            </a:r>
          </a:p>
          <a:p>
            <a:pPr marR="0" lvl="0" algn="just" fontAlgn="base"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400" dirty="0">
                <a:solidFill>
                  <a:schemeClr val="bg1"/>
                </a:solidFill>
              </a:rPr>
              <a:t> Motivación de los estudiantes hacia la clase de matemáticas</a:t>
            </a:r>
          </a:p>
          <a:p>
            <a:pPr marR="0" lvl="0" algn="just" fontAlgn="base"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400" dirty="0">
                <a:solidFill>
                  <a:schemeClr val="bg1"/>
                </a:solidFill>
              </a:rPr>
              <a:t> Oportunidades para incluir estudiantes con necesidades Educativas</a:t>
            </a:r>
          </a:p>
          <a:p>
            <a:pPr marR="0" lvl="0" algn="just" fontAlgn="base"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400" dirty="0">
                <a:solidFill>
                  <a:schemeClr val="bg1"/>
                </a:solidFill>
              </a:rPr>
              <a:t> Acceso a videos que modelan el centro</a:t>
            </a:r>
          </a:p>
          <a:p>
            <a:pPr marR="0" lvl="0" algn="just" fontAlgn="base"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400" dirty="0">
                <a:solidFill>
                  <a:schemeClr val="bg1"/>
                </a:solidFill>
              </a:rPr>
              <a:t>Mejoras en la gestión de aula de algunas clases</a:t>
            </a:r>
          </a:p>
          <a:p>
            <a:pPr marR="0" lvl="0" algn="just" fontAlgn="base"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400" dirty="0">
                <a:solidFill>
                  <a:schemeClr val="bg1"/>
                </a:solidFill>
              </a:rPr>
              <a:t>Reflexión curricular en algunos casos - campo numérico</a:t>
            </a:r>
          </a:p>
          <a:p>
            <a:pPr marR="0" lvl="0" algn="just" fontAlgn="base"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400" dirty="0">
                <a:solidFill>
                  <a:schemeClr val="bg1"/>
                </a:solidFill>
              </a:rPr>
              <a:t>Participación presencial alta (&gt;75%)</a:t>
            </a:r>
          </a:p>
        </p:txBody>
      </p:sp>
    </p:spTree>
    <p:extLst>
      <p:ext uri="{BB962C8B-B14F-4D97-AF65-F5344CB8AC3E}">
        <p14:creationId xmlns:p14="http://schemas.microsoft.com/office/powerpoint/2010/main" val="2938005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5E98C-6224-375B-A641-ABD02AC7A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rma, Cuadrado&#10;&#10;El contenido generado por IA puede ser incorrecto.">
            <a:extLst>
              <a:ext uri="{FF2B5EF4-FFF2-40B4-BE49-F238E27FC236}">
                <a16:creationId xmlns:a16="http://schemas.microsoft.com/office/drawing/2014/main" id="{14799BBC-ECDD-19CA-CEF8-F37B2ABB2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30C6FC92-3E6B-5556-426E-26FA4A6FF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321" y="127000"/>
            <a:ext cx="2903353" cy="1493692"/>
          </a:xfrm>
          <a:prstGeom prst="rect">
            <a:avLst/>
          </a:prstGeom>
        </p:spPr>
      </p:pic>
      <p:pic>
        <p:nvPicPr>
          <p:cNvPr id="11" name="Imagen 10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E09B4F72-D2A3-2CAA-62F9-23DB0B50B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99" y="5560530"/>
            <a:ext cx="6756401" cy="1564170"/>
          </a:xfrm>
          <a:prstGeom prst="rect">
            <a:avLst/>
          </a:prstGeom>
        </p:spPr>
      </p:pic>
      <p:pic>
        <p:nvPicPr>
          <p:cNvPr id="8" name="Imagen 7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1269FCE6-B89E-31DF-917C-4B071C7C15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591" y="3289300"/>
            <a:ext cx="3736208" cy="3937000"/>
          </a:xfrm>
          <a:prstGeom prst="rect">
            <a:avLst/>
          </a:prstGeom>
        </p:spPr>
      </p:pic>
      <p:pic>
        <p:nvPicPr>
          <p:cNvPr id="12" name="Imagen 11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DB3A0832-4B8B-C900-1CBC-04F9BE1883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69" y="-266700"/>
            <a:ext cx="2137670" cy="242293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DE6BDC9-4AA5-5C7B-AA33-F6E8C641C231}"/>
              </a:ext>
            </a:extLst>
          </p:cNvPr>
          <p:cNvSpPr txBox="1"/>
          <p:nvPr/>
        </p:nvSpPr>
        <p:spPr>
          <a:xfrm>
            <a:off x="1655958" y="770929"/>
            <a:ext cx="78067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b="1" dirty="0">
                <a:solidFill>
                  <a:schemeClr val="bg1"/>
                </a:solidFill>
              </a:rPr>
              <a:t>SOLUCIONES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78B0A4F-7B86-8663-A838-F38F0E4BD201}"/>
              </a:ext>
            </a:extLst>
          </p:cNvPr>
          <p:cNvSpPr txBox="1"/>
          <p:nvPr/>
        </p:nvSpPr>
        <p:spPr>
          <a:xfrm>
            <a:off x="1506101" y="2032737"/>
            <a:ext cx="89141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8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Stock de seguridad de materiales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800" b="0" i="0" dirty="0">
                <a:solidFill>
                  <a:schemeClr val="bg1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Sesiones de nivelación docente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800" b="0" i="0" dirty="0">
                <a:solidFill>
                  <a:schemeClr val="bg1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Apoyo en la gestión de materiales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8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Articulación con SED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sz="2800" b="0" i="0" dirty="0">
                <a:solidFill>
                  <a:schemeClr val="bg1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Apoyo en canales y material </a:t>
            </a:r>
            <a:r>
              <a:rPr lang="es-ES" sz="28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digital</a:t>
            </a:r>
            <a:endParaRPr lang="es-ES" sz="2800" b="0" i="0" dirty="0">
              <a:solidFill>
                <a:schemeClr val="bg1"/>
              </a:solidFill>
              <a:effectLst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s-ES" sz="28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8743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265</Words>
  <Application>Microsoft Office PowerPoint</Application>
  <PresentationFormat>Panorámica</PresentationFormat>
  <Paragraphs>57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0" baseType="lpstr">
      <vt:lpstr>Aptos</vt:lpstr>
      <vt:lpstr>Aptos Display</vt:lpstr>
      <vt:lpstr>Arial</vt:lpstr>
      <vt:lpstr>Codec Pro</vt:lpstr>
      <vt:lpstr>Codec Pro Ultra-Bold</vt:lpstr>
      <vt:lpstr>Gotham Black</vt:lpstr>
      <vt:lpstr>Gotham Medium</vt:lpstr>
      <vt:lpstr>Open Sans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Carlos García Charlyz - Líder de Comunicaciones</dc:creator>
  <cp:lastModifiedBy>Santiago  Cardona Duque-Coordinador de alianzas</cp:lastModifiedBy>
  <cp:revision>3</cp:revision>
  <dcterms:created xsi:type="dcterms:W3CDTF">2025-09-10T22:02:45Z</dcterms:created>
  <dcterms:modified xsi:type="dcterms:W3CDTF">2025-09-24T16:25:12Z</dcterms:modified>
</cp:coreProperties>
</file>