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6" r:id="rId4"/>
  </p:sldMasterIdLst>
  <p:notesMasterIdLst>
    <p:notesMasterId r:id="rId64"/>
  </p:notesMasterIdLst>
  <p:sldIdLst>
    <p:sldId id="259" r:id="rId5"/>
    <p:sldId id="381" r:id="rId6"/>
    <p:sldId id="396" r:id="rId7"/>
    <p:sldId id="397" r:id="rId8"/>
    <p:sldId id="398" r:id="rId9"/>
    <p:sldId id="399" r:id="rId10"/>
    <p:sldId id="400" r:id="rId11"/>
    <p:sldId id="401" r:id="rId12"/>
    <p:sldId id="391" r:id="rId13"/>
    <p:sldId id="395" r:id="rId14"/>
    <p:sldId id="394" r:id="rId15"/>
    <p:sldId id="392" r:id="rId16"/>
    <p:sldId id="393" r:id="rId17"/>
    <p:sldId id="256" r:id="rId18"/>
    <p:sldId id="286" r:id="rId19"/>
    <p:sldId id="257" r:id="rId20"/>
    <p:sldId id="362" r:id="rId21"/>
    <p:sldId id="352" r:id="rId22"/>
    <p:sldId id="367" r:id="rId23"/>
    <p:sldId id="413" r:id="rId24"/>
    <p:sldId id="414" r:id="rId25"/>
    <p:sldId id="364" r:id="rId26"/>
    <p:sldId id="368" r:id="rId27"/>
    <p:sldId id="366" r:id="rId28"/>
    <p:sldId id="354" r:id="rId29"/>
    <p:sldId id="359" r:id="rId30"/>
    <p:sldId id="360" r:id="rId31"/>
    <p:sldId id="361" r:id="rId32"/>
    <p:sldId id="334" r:id="rId33"/>
    <p:sldId id="369" r:id="rId34"/>
    <p:sldId id="335" r:id="rId35"/>
    <p:sldId id="417" r:id="rId36"/>
    <p:sldId id="418" r:id="rId37"/>
    <p:sldId id="419" r:id="rId38"/>
    <p:sldId id="420" r:id="rId39"/>
    <p:sldId id="421" r:id="rId40"/>
    <p:sldId id="423" r:id="rId41"/>
    <p:sldId id="425" r:id="rId42"/>
    <p:sldId id="336" r:id="rId43"/>
    <p:sldId id="424" r:id="rId44"/>
    <p:sldId id="340" r:id="rId45"/>
    <p:sldId id="338" r:id="rId46"/>
    <p:sldId id="332" r:id="rId47"/>
    <p:sldId id="350" r:id="rId48"/>
    <p:sldId id="382" r:id="rId49"/>
    <p:sldId id="405" r:id="rId50"/>
    <p:sldId id="383" r:id="rId51"/>
    <p:sldId id="384" r:id="rId52"/>
    <p:sldId id="385" r:id="rId53"/>
    <p:sldId id="387" r:id="rId54"/>
    <p:sldId id="308" r:id="rId55"/>
    <p:sldId id="303" r:id="rId56"/>
    <p:sldId id="309" r:id="rId57"/>
    <p:sldId id="310" r:id="rId58"/>
    <p:sldId id="311" r:id="rId59"/>
    <p:sldId id="312" r:id="rId60"/>
    <p:sldId id="351" r:id="rId61"/>
    <p:sldId id="349" r:id="rId62"/>
    <p:sldId id="302" r:id="rId63"/>
  </p:sldIdLst>
  <p:sldSz cx="9144000" cy="5143500" type="screen16x9"/>
  <p:notesSz cx="6858000" cy="9144000"/>
  <p:embeddedFontLst>
    <p:embeddedFont>
      <p:font typeface="Helvetica Neue" charset="0"/>
      <p:regular r:id="rId65"/>
      <p:bold r:id="rId66"/>
      <p:italic r:id="rId67"/>
      <p:boldItalic r:id="rId68"/>
    </p:embeddedFont>
    <p:embeddedFont>
      <p:font typeface="Poppins" panose="00000500000000000000" pitchFamily="2" charset="0"/>
      <p:regular r:id="rId69"/>
      <p:bold r:id="rId70"/>
      <p:italic r:id="rId71"/>
      <p:boldItalic r:id="rId72"/>
    </p:embeddedFont>
    <p:embeddedFont>
      <p:font typeface="Poppins ExtraLight" panose="020B0502040204020203" pitchFamily="2" charset="0"/>
      <p:regular r:id="rId73"/>
      <p:bold r:id="rId74"/>
      <p:italic r:id="rId75"/>
      <p:boldItalic r:id="rId76"/>
    </p:embeddedFont>
    <p:embeddedFont>
      <p:font typeface="Poppins SemiBold" panose="00000700000000000000" pitchFamily="2" charset="0"/>
      <p:regular r:id="rId77"/>
      <p:bold r:id="rId78"/>
      <p:italic r:id="rId79"/>
      <p:boldItalic r:id="rId80"/>
    </p:embeddedFont>
    <p:embeddedFont>
      <p:font typeface="Raleway" pitchFamily="2" charset="0"/>
      <p:regular r:id="rId81"/>
      <p:bold r:id="rId82"/>
      <p:italic r:id="rId83"/>
      <p:boldItalic r:id="rId84"/>
    </p:embeddedFont>
    <p:embeddedFont>
      <p:font typeface="Raleway Thin" panose="020F0502020204030204" pitchFamily="2" charset="0"/>
      <p:regular r:id="rId85"/>
      <p:bold r:id="rId86"/>
      <p:italic r:id="rId87"/>
      <p:boldItalic r:id="rId8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955BB5-FCA3-7206-07C3-7907CC780998}" name="Manuel" initials="M" userId="Manuel" providerId="None"/>
  <p188:author id="{4D4D89D1-F6E9-9697-EEE3-6CA668109EDC}" name="Baillargeon Stéphan" initials="BS" userId="S::stephan.baillargeon@csbe.qc.ca::d345a467-50d5-43a6-9b75-a87d1edd6f8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0B255B"/>
    <a:srgbClr val="203C7C"/>
    <a:srgbClr val="46B7DA"/>
    <a:srgbClr val="FFFFFF"/>
    <a:srgbClr val="EB9F15"/>
    <a:srgbClr val="59CD53"/>
    <a:srgbClr val="49A1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859B0B4-FC1E-4ED7-BCEE-50E4FF08F7B0}">
  <a:tblStyle styleId="{E859B0B4-FC1E-4ED7-BCEE-50E4FF08F7B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41" autoAdjust="0"/>
    <p:restoredTop sz="85897" autoAdjust="0"/>
  </p:normalViewPr>
  <p:slideViewPr>
    <p:cSldViewPr snapToGrid="0">
      <p:cViewPr varScale="1">
        <p:scale>
          <a:sx n="73" d="100"/>
          <a:sy n="73" d="100"/>
        </p:scale>
        <p:origin x="1176" y="4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font" Target="fonts/font4.fntdata"/><Relationship Id="rId84" Type="http://schemas.openxmlformats.org/officeDocument/2006/relationships/font" Target="fonts/font20.fntdata"/><Relationship Id="rId89" Type="http://schemas.openxmlformats.org/officeDocument/2006/relationships/presProps" Target="pres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10.fntdata"/><Relationship Id="rId79" Type="http://schemas.openxmlformats.org/officeDocument/2006/relationships/font" Target="fonts/font15.fntdata"/><Relationship Id="rId5" Type="http://schemas.openxmlformats.org/officeDocument/2006/relationships/slide" Target="slides/slide1.xml"/><Relationship Id="rId90" Type="http://schemas.openxmlformats.org/officeDocument/2006/relationships/viewProps" Target="view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notesMaster" Target="notesMasters/notesMaster1.xml"/><Relationship Id="rId69" Type="http://schemas.openxmlformats.org/officeDocument/2006/relationships/font" Target="fonts/font5.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8.fntdata"/><Relationship Id="rId80" Type="http://schemas.openxmlformats.org/officeDocument/2006/relationships/font" Target="fonts/font16.fntdata"/><Relationship Id="rId85" Type="http://schemas.openxmlformats.org/officeDocument/2006/relationships/font" Target="fonts/font21.fntdata"/><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3.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font" Target="fonts/font6.fntdata"/><Relationship Id="rId75" Type="http://schemas.openxmlformats.org/officeDocument/2006/relationships/font" Target="fonts/font11.fntdata"/><Relationship Id="rId83" Type="http://schemas.openxmlformats.org/officeDocument/2006/relationships/font" Target="fonts/font19.fntdata"/><Relationship Id="rId88" Type="http://schemas.openxmlformats.org/officeDocument/2006/relationships/font" Target="fonts/font24.fntdata"/><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font" Target="fonts/font14.fntdata"/><Relationship Id="rId81" Type="http://schemas.openxmlformats.org/officeDocument/2006/relationships/font" Target="fonts/font17.fntdata"/><Relationship Id="rId86" Type="http://schemas.openxmlformats.org/officeDocument/2006/relationships/font" Target="fonts/font22.fntdata"/><Relationship Id="rId9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12.fntdata"/><Relationship Id="rId7" Type="http://schemas.openxmlformats.org/officeDocument/2006/relationships/slide" Target="slides/slide3.xml"/><Relationship Id="rId71" Type="http://schemas.openxmlformats.org/officeDocument/2006/relationships/font" Target="fonts/font7.fntdata"/><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font" Target="fonts/font2.fntdata"/><Relationship Id="rId87" Type="http://schemas.openxmlformats.org/officeDocument/2006/relationships/font" Target="fonts/font23.fntdata"/><Relationship Id="rId61" Type="http://schemas.openxmlformats.org/officeDocument/2006/relationships/slide" Target="slides/slide57.xml"/><Relationship Id="rId82" Type="http://schemas.openxmlformats.org/officeDocument/2006/relationships/font" Target="fonts/font18.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font" Target="fonts/font1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María Bedoya Rojas - Profesional de Educación" userId="198bc652-ee77-42cf-92cf-3924507ce94b" providerId="ADAL" clId="{07DAF666-E1CC-4E69-9182-13EBB541D2AF}"/>
    <pc:docChg chg="delSld">
      <pc:chgData name="Monica María Bedoya Rojas - Profesional de Educación" userId="198bc652-ee77-42cf-92cf-3924507ce94b" providerId="ADAL" clId="{07DAF666-E1CC-4E69-9182-13EBB541D2AF}" dt="2025-09-26T12:37:17.982" v="0" actId="2696"/>
      <pc:docMkLst>
        <pc:docMk/>
      </pc:docMkLst>
      <pc:sldChg chg="del">
        <pc:chgData name="Monica María Bedoya Rojas - Profesional de Educación" userId="198bc652-ee77-42cf-92cf-3924507ce94b" providerId="ADAL" clId="{07DAF666-E1CC-4E69-9182-13EBB541D2AF}" dt="2025-09-26T12:37:17.982" v="0" actId="2696"/>
        <pc:sldMkLst>
          <pc:docMk/>
          <pc:sldMk cId="224054854" sldId="28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106757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5CD9BE66-BE5C-A430-D8B2-1A37065C50B5}"/>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id="{5E0B505E-D2FF-5FD3-D217-21FAE8BCB946}"/>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id="{228C03C3-2E4E-0BEA-0856-EAF0351CA3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fr-CA" dirty="0"/>
              <a:t>Son origine et ses réalisations.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fr-CA" sz="1100" b="0" i="0" u="none" strike="noStrike" cap="none" dirty="0">
                <a:solidFill>
                  <a:srgbClr val="000000"/>
                </a:solidFill>
                <a:effectLst/>
                <a:latin typeface="Arial"/>
                <a:ea typeface="Arial"/>
                <a:cs typeface="Arial"/>
                <a:sym typeface="Arial"/>
              </a:rPr>
              <a:t>Le rôle crucial de la direction et des personnalités de soutien</a:t>
            </a:r>
          </a:p>
          <a:p>
            <a:pPr marL="0" lvl="0" indent="0">
              <a:spcBef>
                <a:spcPts val="0"/>
              </a:spcBef>
              <a:spcAft>
                <a:spcPts val="0"/>
              </a:spcAft>
              <a:buNone/>
            </a:pPr>
            <a:endParaRPr dirty="0"/>
          </a:p>
        </p:txBody>
      </p:sp>
    </p:spTree>
    <p:extLst>
      <p:ext uri="{BB962C8B-B14F-4D97-AF65-F5344CB8AC3E}">
        <p14:creationId xmlns:p14="http://schemas.microsoft.com/office/powerpoint/2010/main" val="3717495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fr-CA" dirty="0"/>
              <a:t>Notre programme de formation de l’école québécoise est en compétences.</a:t>
            </a:r>
          </a:p>
        </p:txBody>
      </p:sp>
    </p:spTree>
    <p:extLst>
      <p:ext uri="{BB962C8B-B14F-4D97-AF65-F5344CB8AC3E}">
        <p14:creationId xmlns:p14="http://schemas.microsoft.com/office/powerpoint/2010/main" val="1714059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fr-CA" dirty="0"/>
              <a:t>Des habilités, ça se développe en contexte.</a:t>
            </a:r>
          </a:p>
        </p:txBody>
      </p:sp>
    </p:spTree>
    <p:extLst>
      <p:ext uri="{BB962C8B-B14F-4D97-AF65-F5344CB8AC3E}">
        <p14:creationId xmlns:p14="http://schemas.microsoft.com/office/powerpoint/2010/main" val="761513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1498cdaa6be_0_14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1498cdaa6be_0_14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Tx/>
              <a:buChar char="-"/>
              <a:tabLst/>
              <a:defRPr/>
            </a:pPr>
            <a:r>
              <a:rPr lang="fr-CA" sz="1100" b="0" i="0" u="none" strike="noStrike" cap="none" dirty="0">
                <a:solidFill>
                  <a:srgbClr val="000000"/>
                </a:solidFill>
                <a:effectLst/>
                <a:latin typeface="Arial"/>
                <a:ea typeface="Arial"/>
                <a:cs typeface="Arial"/>
                <a:sym typeface="Arial"/>
              </a:rPr>
              <a:t>Identifier, systématiser et diffuser les pratiques qui favorisent des connaissances riches et approfondies.</a:t>
            </a:r>
          </a:p>
          <a:p>
            <a:pPr marL="457200" marR="0" lvl="0" indent="-298450" algn="l" defTabSz="914400" rtl="0" eaLnBrk="1" fontAlgn="auto" latinLnBrk="0" hangingPunct="1">
              <a:lnSpc>
                <a:spcPct val="100000"/>
              </a:lnSpc>
              <a:spcBef>
                <a:spcPts val="0"/>
              </a:spcBef>
              <a:spcAft>
                <a:spcPts val="0"/>
              </a:spcAft>
              <a:buClr>
                <a:srgbClr val="000000"/>
              </a:buClr>
              <a:buSzPts val="1100"/>
              <a:buFontTx/>
              <a:buChar char="-"/>
              <a:tabLst/>
              <a:defRPr/>
            </a:pPr>
            <a:r>
              <a:rPr lang="fr-CA" sz="1100" b="0" i="0" u="none" strike="noStrike" cap="none" dirty="0">
                <a:solidFill>
                  <a:srgbClr val="000000"/>
                </a:solidFill>
                <a:effectLst/>
                <a:latin typeface="Arial"/>
                <a:ea typeface="Arial"/>
                <a:cs typeface="Arial"/>
                <a:sym typeface="Arial"/>
              </a:rPr>
              <a:t>Développer un réseau de collaboration et d'expérience</a:t>
            </a:r>
          </a:p>
          <a:p>
            <a:pPr marL="457200" marR="0" lvl="0" indent="-298450" algn="l" defTabSz="914400" rtl="0" eaLnBrk="1" fontAlgn="auto" latinLnBrk="0" hangingPunct="1">
              <a:lnSpc>
                <a:spcPct val="100000"/>
              </a:lnSpc>
              <a:spcBef>
                <a:spcPts val="0"/>
              </a:spcBef>
              <a:spcAft>
                <a:spcPts val="0"/>
              </a:spcAft>
              <a:buClr>
                <a:srgbClr val="000000"/>
              </a:buClr>
              <a:buSzPts val="1100"/>
              <a:buFontTx/>
              <a:buChar char="-"/>
              <a:tabLst/>
              <a:defRPr/>
            </a:pPr>
            <a:r>
              <a:rPr lang="fr-CA" sz="1100" b="0" i="0" u="none" strike="noStrike" cap="none" dirty="0">
                <a:solidFill>
                  <a:srgbClr val="000000"/>
                </a:solidFill>
                <a:effectLst/>
                <a:latin typeface="Arial"/>
                <a:ea typeface="Arial"/>
                <a:cs typeface="Arial"/>
                <a:sym typeface="Arial"/>
              </a:rPr>
              <a:t>Construire, avec nos partenaires, un programme d’éducation mathématique efficace, fondé sur des données probantes et accessible à tous, de la maternelle jusqu’à la fin du primaire.</a:t>
            </a:r>
          </a:p>
          <a:p>
            <a:pPr marL="457200" marR="0" lvl="0" indent="-298450" algn="l" defTabSz="914400" rtl="0" eaLnBrk="1" fontAlgn="auto" latinLnBrk="0" hangingPunct="1">
              <a:lnSpc>
                <a:spcPct val="100000"/>
              </a:lnSpc>
              <a:spcBef>
                <a:spcPts val="0"/>
              </a:spcBef>
              <a:spcAft>
                <a:spcPts val="0"/>
              </a:spcAft>
              <a:buClr>
                <a:srgbClr val="000000"/>
              </a:buClr>
              <a:buSzPts val="1100"/>
              <a:buFontTx/>
              <a:buChar char="-"/>
              <a:tabLst/>
              <a:defRPr/>
            </a:pPr>
            <a:endParaRPr lang="fr-CA" sz="1100" b="0" i="0" u="none" strike="noStrike" cap="none" dirty="0">
              <a:solidFill>
                <a:srgbClr val="000000"/>
              </a:solidFill>
              <a:effectLst/>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Tx/>
              <a:buChar char="-"/>
              <a:tabLst/>
              <a:defRPr/>
            </a:pPr>
            <a:endParaRPr lang="fr-CA"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s-ES" dirty="0"/>
          </a:p>
        </p:txBody>
      </p:sp>
    </p:spTree>
    <p:extLst>
      <p:ext uri="{BB962C8B-B14F-4D97-AF65-F5344CB8AC3E}">
        <p14:creationId xmlns:p14="http://schemas.microsoft.com/office/powerpoint/2010/main" val="2269513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fr-CA" dirty="0"/>
              <a:t>Il y a 10 ans, nous nous sommes présentés devant les gens du ministère de l’éducation de la Colombie. </a:t>
            </a:r>
          </a:p>
          <a:p>
            <a:r>
              <a:rPr lang="fr-CA" dirty="0"/>
              <a:t>C’Était dans la période d’une réforme en mathématique.</a:t>
            </a:r>
          </a:p>
        </p:txBody>
      </p:sp>
    </p:spTree>
    <p:extLst>
      <p:ext uri="{BB962C8B-B14F-4D97-AF65-F5344CB8AC3E}">
        <p14:creationId xmlns:p14="http://schemas.microsoft.com/office/powerpoint/2010/main" val="724878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fr-CA" dirty="0"/>
              <a:t>Programme </a:t>
            </a:r>
            <a:r>
              <a:rPr lang="fr-CA" dirty="0" err="1"/>
              <a:t>after</a:t>
            </a:r>
            <a:r>
              <a:rPr lang="fr-CA" dirty="0"/>
              <a:t> </a:t>
            </a:r>
            <a:r>
              <a:rPr lang="fr-CA" dirty="0" err="1"/>
              <a:t>school</a:t>
            </a:r>
            <a:r>
              <a:rPr lang="fr-CA" dirty="0"/>
              <a:t> qui est mis en place par une industrie qui encourage les enfants à avoir du plaisir à faire des math et des sciences et à améliorer leur compréhension des math et des sciences.</a:t>
            </a:r>
          </a:p>
        </p:txBody>
      </p:sp>
    </p:spTree>
    <p:extLst>
      <p:ext uri="{BB962C8B-B14F-4D97-AF65-F5344CB8AC3E}">
        <p14:creationId xmlns:p14="http://schemas.microsoft.com/office/powerpoint/2010/main" val="1081801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ES_tradnl" dirty="0"/>
          </a:p>
        </p:txBody>
      </p:sp>
    </p:spTree>
    <p:extLst>
      <p:ext uri="{BB962C8B-B14F-4D97-AF65-F5344CB8AC3E}">
        <p14:creationId xmlns:p14="http://schemas.microsoft.com/office/powerpoint/2010/main" val="2857744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064036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561424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pPr marL="158750" indent="0">
              <a:buNone/>
            </a:pPr>
            <a:endParaRPr lang="fr-CA" dirty="0"/>
          </a:p>
        </p:txBody>
      </p:sp>
    </p:spTree>
    <p:extLst>
      <p:ext uri="{BB962C8B-B14F-4D97-AF65-F5344CB8AC3E}">
        <p14:creationId xmlns:p14="http://schemas.microsoft.com/office/powerpoint/2010/main" val="3529431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pPr marL="158750" indent="0">
              <a:buNone/>
            </a:pPr>
            <a:endParaRPr lang="fr-CA" dirty="0"/>
          </a:p>
        </p:txBody>
      </p:sp>
    </p:spTree>
    <p:extLst>
      <p:ext uri="{BB962C8B-B14F-4D97-AF65-F5344CB8AC3E}">
        <p14:creationId xmlns:p14="http://schemas.microsoft.com/office/powerpoint/2010/main" val="607807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pPr marL="158750" indent="0">
              <a:buNone/>
            </a:pPr>
            <a:endParaRPr lang="fr-CA" dirty="0"/>
          </a:p>
        </p:txBody>
      </p:sp>
    </p:spTree>
    <p:extLst>
      <p:ext uri="{BB962C8B-B14F-4D97-AF65-F5344CB8AC3E}">
        <p14:creationId xmlns:p14="http://schemas.microsoft.com/office/powerpoint/2010/main" val="3899915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18A87-D06E-BC3A-0625-83D527F77E0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7413BC1-2D70-2F75-DF29-6E9BF9EB8BF0}"/>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C905D0B7-0430-2F75-DB00-CD422ECE1883}"/>
              </a:ext>
            </a:extLst>
          </p:cNvPr>
          <p:cNvSpPr>
            <a:spLocks noGrp="1"/>
          </p:cNvSpPr>
          <p:nvPr>
            <p:ph type="body" idx="1"/>
          </p:nvPr>
        </p:nvSpPr>
        <p:spPr/>
        <p:txBody>
          <a:bodyPr/>
          <a:lstStyle/>
          <a:p>
            <a:pPr marL="158750" indent="0">
              <a:buNone/>
            </a:pPr>
            <a:endParaRPr lang="fr-CA" dirty="0"/>
          </a:p>
        </p:txBody>
      </p:sp>
    </p:spTree>
    <p:extLst>
      <p:ext uri="{BB962C8B-B14F-4D97-AF65-F5344CB8AC3E}">
        <p14:creationId xmlns:p14="http://schemas.microsoft.com/office/powerpoint/2010/main" val="2560576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641D8-072D-CD89-D3AD-F729AC56A31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3E1E25-D804-4117-7E0F-CC3B994A78AB}"/>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E73CAE5B-BF00-F731-9423-DC42A9BBD43F}"/>
              </a:ext>
            </a:extLst>
          </p:cNvPr>
          <p:cNvSpPr>
            <a:spLocks noGrp="1"/>
          </p:cNvSpPr>
          <p:nvPr>
            <p:ph type="body" idx="1"/>
          </p:nvPr>
        </p:nvSpPr>
        <p:spPr/>
        <p:txBody>
          <a:bodyPr/>
          <a:lstStyle/>
          <a:p>
            <a:pPr marL="158750" indent="0">
              <a:buNone/>
            </a:pPr>
            <a:r>
              <a:rPr lang="fr-CA" dirty="0"/>
              <a:t>Concret-semi-concret-symbolique</a:t>
            </a:r>
          </a:p>
        </p:txBody>
      </p:sp>
    </p:spTree>
    <p:extLst>
      <p:ext uri="{BB962C8B-B14F-4D97-AF65-F5344CB8AC3E}">
        <p14:creationId xmlns:p14="http://schemas.microsoft.com/office/powerpoint/2010/main" val="107768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CC985-E542-FDCC-722E-615236E116F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2303DCA-2A1A-3382-A2B0-1BF644E02473}"/>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54515CB2-101E-846F-7B1A-30A4782575B8}"/>
              </a:ext>
            </a:extLst>
          </p:cNvPr>
          <p:cNvSpPr>
            <a:spLocks noGrp="1"/>
          </p:cNvSpPr>
          <p:nvPr>
            <p:ph type="body" idx="1"/>
          </p:nvPr>
        </p:nvSpPr>
        <p:spPr/>
        <p:txBody>
          <a:bodyPr/>
          <a:lstStyle/>
          <a:p>
            <a:pPr marL="158750" indent="0">
              <a:buNone/>
            </a:pPr>
            <a:endParaRPr lang="fr-CA" dirty="0"/>
          </a:p>
        </p:txBody>
      </p:sp>
    </p:spTree>
    <p:extLst>
      <p:ext uri="{BB962C8B-B14F-4D97-AF65-F5344CB8AC3E}">
        <p14:creationId xmlns:p14="http://schemas.microsoft.com/office/powerpoint/2010/main" val="1630027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fr-CA" dirty="0"/>
              <a:t>Autonomie.</a:t>
            </a:r>
          </a:p>
          <a:p>
            <a:r>
              <a:rPr lang="fr-CA" dirty="0"/>
              <a:t>Les enfants s’expliquent bien entre eux. Les enfants communiquent entre eux en redisant dans leurs propres mots ce qu’ils ont compris.</a:t>
            </a:r>
          </a:p>
          <a:p>
            <a:r>
              <a:rPr lang="fr-CA" dirty="0"/>
              <a:t>Ils réinvestissent le vocabulaire mathématique.</a:t>
            </a:r>
          </a:p>
          <a:p>
            <a:endParaRPr lang="fr-CA" dirty="0"/>
          </a:p>
        </p:txBody>
      </p:sp>
    </p:spTree>
    <p:extLst>
      <p:ext uri="{BB962C8B-B14F-4D97-AF65-F5344CB8AC3E}">
        <p14:creationId xmlns:p14="http://schemas.microsoft.com/office/powerpoint/2010/main" val="1389241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87710-EB98-223D-8616-8589DBA0E91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77139CD-7490-31D9-B84A-7D369EFD3753}"/>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E1C6EEDE-A2CC-C3BB-510F-B5E402781D1C}"/>
              </a:ext>
            </a:extLst>
          </p:cNvPr>
          <p:cNvSpPr>
            <a:spLocks noGrp="1"/>
          </p:cNvSpPr>
          <p:nvPr>
            <p:ph type="body" idx="1"/>
          </p:nvPr>
        </p:nvSpPr>
        <p:spPr/>
        <p:txBody>
          <a:bodyPr/>
          <a:lstStyle/>
          <a:p>
            <a:pPr marL="457200" indent="-298450">
              <a:buFontTx/>
              <a:buChar char="-"/>
            </a:pPr>
            <a:endParaRPr lang="fr-CA" dirty="0"/>
          </a:p>
          <a:p>
            <a:pPr marL="158750" indent="0">
              <a:buNone/>
            </a:pPr>
            <a:endParaRPr lang="fr-CA" dirty="0"/>
          </a:p>
        </p:txBody>
      </p:sp>
    </p:spTree>
    <p:extLst>
      <p:ext uri="{BB962C8B-B14F-4D97-AF65-F5344CB8AC3E}">
        <p14:creationId xmlns:p14="http://schemas.microsoft.com/office/powerpoint/2010/main" val="3883209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pPr marL="457200" indent="-298450">
              <a:buFontTx/>
              <a:buChar char="-"/>
            </a:pPr>
            <a:r>
              <a:rPr lang="fr-CA" dirty="0"/>
              <a:t>Redire dans nos mots ce qu’on a découvert ou compris de la manipulation.</a:t>
            </a:r>
          </a:p>
          <a:p>
            <a:pPr marL="457200" indent="-298450">
              <a:buFontTx/>
              <a:buChar char="-"/>
            </a:pPr>
            <a:r>
              <a:rPr lang="fr-CA" dirty="0"/>
              <a:t>Synthétiser. Faire la clôture.</a:t>
            </a:r>
          </a:p>
          <a:p>
            <a:pPr marL="457200" indent="-298450">
              <a:buFontTx/>
              <a:buChar char="-"/>
            </a:pPr>
            <a:r>
              <a:rPr lang="fr-CA" dirty="0"/>
              <a:t>Créer une ressource externe qui pourra être consulter tout au long de la période d’exercices et de la résolution de problème.</a:t>
            </a:r>
          </a:p>
          <a:p>
            <a:r>
              <a:rPr lang="fr-CA" dirty="0"/>
              <a:t>On n’a pas à apprendre par cœur.</a:t>
            </a:r>
          </a:p>
        </p:txBody>
      </p:sp>
    </p:spTree>
    <p:extLst>
      <p:ext uri="{BB962C8B-B14F-4D97-AF65-F5344CB8AC3E}">
        <p14:creationId xmlns:p14="http://schemas.microsoft.com/office/powerpoint/2010/main" val="6022137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es-ES" dirty="0"/>
              <a:t>Cada centro de aprendizaje se desarrollan a lo largo de 4 sesiones de clase. Incluye 2 actividades de manipulación concreta en grupos de unos 20 minutos en dos sesiones diferentes. La propuesta incluye material de manipulación sencillo, accesibles y de bajo costo.</a:t>
            </a:r>
          </a:p>
          <a:p>
            <a:r>
              <a:rPr lang="es-ES" dirty="0"/>
              <a:t>Durante los centros, los niños van además desarrollando su autonomía.</a:t>
            </a:r>
            <a:endParaRPr lang="fr-CA" dirty="0"/>
          </a:p>
        </p:txBody>
      </p:sp>
    </p:spTree>
    <p:extLst>
      <p:ext uri="{BB962C8B-B14F-4D97-AF65-F5344CB8AC3E}">
        <p14:creationId xmlns:p14="http://schemas.microsoft.com/office/powerpoint/2010/main" val="42903902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fr-CA" dirty="0"/>
              <a:t>Après avoir réalisé tous les centres de manipulation, on propose aux élèves de faire une évaluation formative des connaissances acquises avant de réaliser la situation-problème.</a:t>
            </a:r>
          </a:p>
          <a:p>
            <a:r>
              <a:rPr lang="fr-CA" dirty="0"/>
              <a:t>Ce moment d’arrêt permet de faire un portrait de classe et de réguler son enseignement. Il est alors possible de revenir sur un concept ou processus plus fragile pour des élèves (groupes de besoin).</a:t>
            </a:r>
          </a:p>
        </p:txBody>
      </p:sp>
    </p:spTree>
    <p:extLst>
      <p:ext uri="{BB962C8B-B14F-4D97-AF65-F5344CB8AC3E}">
        <p14:creationId xmlns:p14="http://schemas.microsoft.com/office/powerpoint/2010/main" val="3467726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581430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0607585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mt="96000"/>
          </a:blip>
          <a:stretch>
            <a:fillRect/>
          </a:stretch>
        </a:blip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solidFill>
                  <a:schemeClr val="bg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dirty="0"/>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solidFill>
                  <a:schemeClr val="bg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solidFill>
                  <a:schemeClr val="bg1"/>
                </a:solidFill>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dirty="0"/>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solidFill>
                  <a:schemeClr val="bg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solidFill>
                  <a:schemeClr val="bg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dirty="0"/>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ásico">
  <p:cSld name="MAIN_POINT_2">
    <p:spTree>
      <p:nvGrpSpPr>
        <p:cNvPr id="1" name="Shape 103"/>
        <p:cNvGrpSpPr/>
        <p:nvPr/>
      </p:nvGrpSpPr>
      <p:grpSpPr>
        <a:xfrm>
          <a:off x="0" y="0"/>
          <a:ext cx="0" cy="0"/>
          <a:chOff x="0" y="0"/>
          <a:chExt cx="0" cy="0"/>
        </a:xfrm>
      </p:grpSpPr>
      <p:sp>
        <p:nvSpPr>
          <p:cNvPr id="122" name="Google Shape;122;p16"/>
          <p:cNvSpPr txBox="1"/>
          <p:nvPr/>
        </p:nvSpPr>
        <p:spPr>
          <a:xfrm>
            <a:off x="8596208" y="4715742"/>
            <a:ext cx="548700" cy="393600"/>
          </a:xfrm>
          <a:prstGeom prst="rect">
            <a:avLst/>
          </a:prstGeom>
          <a:noFill/>
          <a:ln>
            <a:noFill/>
          </a:ln>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pt-BR" sz="800">
                <a:solidFill>
                  <a:srgbClr val="000000"/>
                </a:solidFill>
                <a:latin typeface="Poppins SemiBold"/>
                <a:ea typeface="Poppins SemiBold"/>
                <a:cs typeface="Poppins SemiBold"/>
                <a:sym typeface="Poppins SemiBold"/>
              </a:rPr>
              <a:t>‹Nº›</a:t>
            </a:fld>
            <a:endParaRPr sz="800">
              <a:solidFill>
                <a:srgbClr val="000000"/>
              </a:solidFill>
              <a:latin typeface="Poppins SemiBold"/>
              <a:ea typeface="Poppins SemiBold"/>
              <a:cs typeface="Poppins SemiBold"/>
              <a:sym typeface="Poppins SemiBold"/>
            </a:endParaRPr>
          </a:p>
        </p:txBody>
      </p:sp>
      <p:cxnSp>
        <p:nvCxnSpPr>
          <p:cNvPr id="123" name="Google Shape;123;p16"/>
          <p:cNvCxnSpPr/>
          <p:nvPr/>
        </p:nvCxnSpPr>
        <p:spPr>
          <a:xfrm>
            <a:off x="8742750" y="4794310"/>
            <a:ext cx="255600" cy="0"/>
          </a:xfrm>
          <a:prstGeom prst="straightConnector1">
            <a:avLst/>
          </a:prstGeom>
          <a:noFill/>
          <a:ln w="9525" cap="flat" cmpd="sng">
            <a:solidFill>
              <a:srgbClr val="595959"/>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userDrawn="1">
  <p:cSld name="TITLE_1">
    <p:spTree>
      <p:nvGrpSpPr>
        <p:cNvPr id="1" name="Shape 124"/>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pos="5337">
          <p15:clr>
            <a:srgbClr val="FA7B17"/>
          </p15:clr>
        </p15:guide>
        <p15:guide id="2" pos="1152">
          <p15:clr>
            <a:srgbClr val="FA7B17"/>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126"/>
        <p:cNvGrpSpPr/>
        <p:nvPr/>
      </p:nvGrpSpPr>
      <p:grpSpPr>
        <a:xfrm>
          <a:off x="0" y="0"/>
          <a:ext cx="0" cy="0"/>
          <a:chOff x="0" y="0"/>
          <a:chExt cx="0" cy="0"/>
        </a:xfrm>
      </p:grpSpPr>
      <p:sp>
        <p:nvSpPr>
          <p:cNvPr id="127" name="Google Shape;127;p18"/>
          <p:cNvSpPr txBox="1">
            <a:spLocks noGrp="1"/>
          </p:cNvSpPr>
          <p:nvPr>
            <p:ph type="sldNum" idx="12"/>
          </p:nvPr>
        </p:nvSpPr>
        <p:spPr>
          <a:xfrm>
            <a:off x="8472458" y="51417"/>
            <a:ext cx="548700" cy="3936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1" i="0" u="none" strike="noStrike" cap="none">
                <a:solidFill>
                  <a:schemeClr val="dk1"/>
                </a:solidFill>
                <a:latin typeface="Raleway"/>
                <a:ea typeface="Raleway"/>
                <a:cs typeface="Raleway"/>
                <a:sym typeface="Raleway"/>
              </a:defRPr>
            </a:lvl1pPr>
            <a:lvl2pPr marL="0" marR="0" lvl="1" indent="0" algn="ctr" rtl="0">
              <a:lnSpc>
                <a:spcPct val="100000"/>
              </a:lnSpc>
              <a:spcBef>
                <a:spcPts val="0"/>
              </a:spcBef>
              <a:spcAft>
                <a:spcPts val="0"/>
              </a:spcAft>
              <a:buClr>
                <a:srgbClr val="000000"/>
              </a:buClr>
              <a:buSzPts val="1800"/>
              <a:buFont typeface="Arial"/>
              <a:buNone/>
              <a:defRPr sz="1800" b="1" i="0" u="none" strike="noStrike" cap="none">
                <a:solidFill>
                  <a:schemeClr val="dk1"/>
                </a:solidFill>
                <a:latin typeface="Raleway"/>
                <a:ea typeface="Raleway"/>
                <a:cs typeface="Raleway"/>
                <a:sym typeface="Raleway"/>
              </a:defRPr>
            </a:lvl2pPr>
            <a:lvl3pPr marL="0" marR="0" lvl="2" indent="0" algn="ctr" rtl="0">
              <a:lnSpc>
                <a:spcPct val="100000"/>
              </a:lnSpc>
              <a:spcBef>
                <a:spcPts val="0"/>
              </a:spcBef>
              <a:spcAft>
                <a:spcPts val="0"/>
              </a:spcAft>
              <a:buClr>
                <a:srgbClr val="000000"/>
              </a:buClr>
              <a:buSzPts val="1800"/>
              <a:buFont typeface="Arial"/>
              <a:buNone/>
              <a:defRPr sz="1800" b="1" i="0" u="none" strike="noStrike" cap="none">
                <a:solidFill>
                  <a:schemeClr val="dk1"/>
                </a:solidFill>
                <a:latin typeface="Raleway"/>
                <a:ea typeface="Raleway"/>
                <a:cs typeface="Raleway"/>
                <a:sym typeface="Raleway"/>
              </a:defRPr>
            </a:lvl3pPr>
            <a:lvl4pPr marL="0" marR="0" lvl="3" indent="0" algn="ctr" rtl="0">
              <a:lnSpc>
                <a:spcPct val="100000"/>
              </a:lnSpc>
              <a:spcBef>
                <a:spcPts val="0"/>
              </a:spcBef>
              <a:spcAft>
                <a:spcPts val="0"/>
              </a:spcAft>
              <a:buClr>
                <a:srgbClr val="000000"/>
              </a:buClr>
              <a:buSzPts val="1800"/>
              <a:buFont typeface="Arial"/>
              <a:buNone/>
              <a:defRPr sz="1800" b="1" i="0" u="none" strike="noStrike" cap="none">
                <a:solidFill>
                  <a:schemeClr val="dk1"/>
                </a:solidFill>
                <a:latin typeface="Raleway"/>
                <a:ea typeface="Raleway"/>
                <a:cs typeface="Raleway"/>
                <a:sym typeface="Raleway"/>
              </a:defRPr>
            </a:lvl4pPr>
            <a:lvl5pPr marL="0" marR="0" lvl="4" indent="0" algn="ctr" rtl="0">
              <a:lnSpc>
                <a:spcPct val="100000"/>
              </a:lnSpc>
              <a:spcBef>
                <a:spcPts val="0"/>
              </a:spcBef>
              <a:spcAft>
                <a:spcPts val="0"/>
              </a:spcAft>
              <a:buClr>
                <a:srgbClr val="000000"/>
              </a:buClr>
              <a:buSzPts val="1800"/>
              <a:buFont typeface="Arial"/>
              <a:buNone/>
              <a:defRPr sz="1800" b="1" i="0" u="none" strike="noStrike" cap="none">
                <a:solidFill>
                  <a:schemeClr val="dk1"/>
                </a:solidFill>
                <a:latin typeface="Raleway"/>
                <a:ea typeface="Raleway"/>
                <a:cs typeface="Raleway"/>
                <a:sym typeface="Raleway"/>
              </a:defRPr>
            </a:lvl5pPr>
            <a:lvl6pPr marL="0" marR="0" lvl="5" indent="0" algn="ctr" rtl="0">
              <a:lnSpc>
                <a:spcPct val="100000"/>
              </a:lnSpc>
              <a:spcBef>
                <a:spcPts val="0"/>
              </a:spcBef>
              <a:spcAft>
                <a:spcPts val="0"/>
              </a:spcAft>
              <a:buClr>
                <a:srgbClr val="000000"/>
              </a:buClr>
              <a:buSzPts val="1800"/>
              <a:buFont typeface="Arial"/>
              <a:buNone/>
              <a:defRPr sz="1800" b="1" i="0" u="none" strike="noStrike" cap="none">
                <a:solidFill>
                  <a:schemeClr val="dk1"/>
                </a:solidFill>
                <a:latin typeface="Raleway"/>
                <a:ea typeface="Raleway"/>
                <a:cs typeface="Raleway"/>
                <a:sym typeface="Raleway"/>
              </a:defRPr>
            </a:lvl6pPr>
            <a:lvl7pPr marL="0" marR="0" lvl="6" indent="0" algn="ctr" rtl="0">
              <a:lnSpc>
                <a:spcPct val="100000"/>
              </a:lnSpc>
              <a:spcBef>
                <a:spcPts val="0"/>
              </a:spcBef>
              <a:spcAft>
                <a:spcPts val="0"/>
              </a:spcAft>
              <a:buClr>
                <a:srgbClr val="000000"/>
              </a:buClr>
              <a:buSzPts val="1800"/>
              <a:buFont typeface="Arial"/>
              <a:buNone/>
              <a:defRPr sz="1800" b="1" i="0" u="none" strike="noStrike" cap="none">
                <a:solidFill>
                  <a:schemeClr val="dk1"/>
                </a:solidFill>
                <a:latin typeface="Raleway"/>
                <a:ea typeface="Raleway"/>
                <a:cs typeface="Raleway"/>
                <a:sym typeface="Raleway"/>
              </a:defRPr>
            </a:lvl7pPr>
            <a:lvl8pPr marL="0" marR="0" lvl="7" indent="0" algn="ctr" rtl="0">
              <a:lnSpc>
                <a:spcPct val="100000"/>
              </a:lnSpc>
              <a:spcBef>
                <a:spcPts val="0"/>
              </a:spcBef>
              <a:spcAft>
                <a:spcPts val="0"/>
              </a:spcAft>
              <a:buClr>
                <a:srgbClr val="000000"/>
              </a:buClr>
              <a:buSzPts val="1800"/>
              <a:buFont typeface="Arial"/>
              <a:buNone/>
              <a:defRPr sz="1800" b="1" i="0" u="none" strike="noStrike" cap="none">
                <a:solidFill>
                  <a:schemeClr val="dk1"/>
                </a:solidFill>
                <a:latin typeface="Raleway"/>
                <a:ea typeface="Raleway"/>
                <a:cs typeface="Raleway"/>
                <a:sym typeface="Raleway"/>
              </a:defRPr>
            </a:lvl8pPr>
            <a:lvl9pPr marL="0" marR="0" lvl="8" indent="0" algn="ctr" rtl="0">
              <a:lnSpc>
                <a:spcPct val="100000"/>
              </a:lnSpc>
              <a:spcBef>
                <a:spcPts val="0"/>
              </a:spcBef>
              <a:spcAft>
                <a:spcPts val="0"/>
              </a:spcAft>
              <a:buClr>
                <a:srgbClr val="000000"/>
              </a:buClr>
              <a:buSzPts val="1800"/>
              <a:buFont typeface="Arial"/>
              <a:buNone/>
              <a:defRPr sz="1800" b="1" i="0" u="none" strike="noStrike" cap="none">
                <a:solidFill>
                  <a:schemeClr val="dk1"/>
                </a:solidFill>
                <a:latin typeface="Raleway"/>
                <a:ea typeface="Raleway"/>
                <a:cs typeface="Raleway"/>
                <a:sym typeface="Raleway"/>
              </a:defRPr>
            </a:lvl9pPr>
          </a:lstStyle>
          <a:p>
            <a:pPr marL="0" lvl="0" indent="0" algn="ctr" rtl="0">
              <a:spcBef>
                <a:spcPts val="0"/>
              </a:spcBef>
              <a:spcAft>
                <a:spcPts val="0"/>
              </a:spcAft>
              <a:buNone/>
            </a:pPr>
            <a:fld id="{00000000-1234-1234-1234-123412341234}" type="slidenum">
              <a:rPr lang="pt-BR"/>
              <a:t>‹Nº›</a:t>
            </a:fld>
            <a:endParaRPr/>
          </a:p>
        </p:txBody>
      </p:sp>
      <p:cxnSp>
        <p:nvCxnSpPr>
          <p:cNvPr id="128" name="Google Shape;128;p18"/>
          <p:cNvCxnSpPr/>
          <p:nvPr/>
        </p:nvCxnSpPr>
        <p:spPr>
          <a:xfrm>
            <a:off x="8539350" y="445028"/>
            <a:ext cx="414900" cy="0"/>
          </a:xfrm>
          <a:prstGeom prst="straightConnector1">
            <a:avLst/>
          </a:prstGeom>
          <a:noFill/>
          <a:ln w="9525" cap="flat" cmpd="sng">
            <a:solidFill>
              <a:schemeClr val="dk1"/>
            </a:solidFill>
            <a:prstDash val="solid"/>
            <a:round/>
            <a:headEnd type="none" w="sm" len="sm"/>
            <a:tailEnd type="none" w="sm" len="sm"/>
          </a:ln>
        </p:spPr>
      </p:cxnSp>
      <p:sp>
        <p:nvSpPr>
          <p:cNvPr id="129" name="Google Shape;129;p18"/>
          <p:cNvSpPr txBox="1">
            <a:spLocks noGrp="1"/>
          </p:cNvSpPr>
          <p:nvPr>
            <p:ph type="body" idx="1"/>
          </p:nvPr>
        </p:nvSpPr>
        <p:spPr>
          <a:xfrm>
            <a:off x="2515775" y="445025"/>
            <a:ext cx="2614200" cy="4302600"/>
          </a:xfrm>
          <a:prstGeom prst="rect">
            <a:avLst/>
          </a:prstGeom>
          <a:noFill/>
          <a:ln>
            <a:noFill/>
          </a:ln>
        </p:spPr>
        <p:txBody>
          <a:bodyPr spcFirstLastPara="1" wrap="square" lIns="0" tIns="91425" rIns="91425" bIns="91425" anchor="t" anchorCtr="0">
            <a:normAutofit/>
          </a:bodyPr>
          <a:lstStyle>
            <a:lvl1pPr marL="457200" lvl="0" indent="-317500" algn="l" rtl="0">
              <a:lnSpc>
                <a:spcPct val="115000"/>
              </a:lnSpc>
              <a:spcBef>
                <a:spcPts val="0"/>
              </a:spcBef>
              <a:spcAft>
                <a:spcPts val="0"/>
              </a:spcAft>
              <a:buClr>
                <a:schemeClr val="dk1"/>
              </a:buClr>
              <a:buSzPts val="1400"/>
              <a:buFont typeface="Helvetica Neue"/>
              <a:buChar char="●"/>
              <a:defRPr sz="1400">
                <a:solidFill>
                  <a:schemeClr val="dk1"/>
                </a:solidFill>
                <a:latin typeface="Helvetica Neue"/>
                <a:ea typeface="Helvetica Neue"/>
                <a:cs typeface="Helvetica Neue"/>
                <a:sym typeface="Helvetica Neue"/>
              </a:defRPr>
            </a:lvl1pPr>
            <a:lvl2pPr marL="914400" lvl="1" indent="-317500" algn="l" rtl="0">
              <a:lnSpc>
                <a:spcPct val="115000"/>
              </a:lnSpc>
              <a:spcBef>
                <a:spcPts val="0"/>
              </a:spcBef>
              <a:spcAft>
                <a:spcPts val="0"/>
              </a:spcAft>
              <a:buClr>
                <a:schemeClr val="dk1"/>
              </a:buClr>
              <a:buSzPts val="1400"/>
              <a:buFont typeface="Helvetica Neue"/>
              <a:buChar char="○"/>
              <a:defRPr>
                <a:solidFill>
                  <a:schemeClr val="dk1"/>
                </a:solidFill>
                <a:latin typeface="Helvetica Neue"/>
                <a:ea typeface="Helvetica Neue"/>
                <a:cs typeface="Helvetica Neue"/>
                <a:sym typeface="Helvetica Neue"/>
              </a:defRPr>
            </a:lvl2pPr>
            <a:lvl3pPr marL="1371600" lvl="2" indent="-317500" algn="l" rtl="0">
              <a:lnSpc>
                <a:spcPct val="115000"/>
              </a:lnSpc>
              <a:spcBef>
                <a:spcPts val="0"/>
              </a:spcBef>
              <a:spcAft>
                <a:spcPts val="0"/>
              </a:spcAft>
              <a:buClr>
                <a:schemeClr val="dk1"/>
              </a:buClr>
              <a:buSzPts val="1400"/>
              <a:buFont typeface="Helvetica Neue"/>
              <a:buChar char="■"/>
              <a:defRPr>
                <a:solidFill>
                  <a:schemeClr val="dk1"/>
                </a:solidFill>
                <a:latin typeface="Helvetica Neue"/>
                <a:ea typeface="Helvetica Neue"/>
                <a:cs typeface="Helvetica Neue"/>
                <a:sym typeface="Helvetica Neue"/>
              </a:defRPr>
            </a:lvl3pPr>
            <a:lvl4pPr marL="1828800" lvl="3" indent="-304800" algn="l" rtl="0">
              <a:lnSpc>
                <a:spcPct val="115000"/>
              </a:lnSpc>
              <a:spcBef>
                <a:spcPts val="0"/>
              </a:spcBef>
              <a:spcAft>
                <a:spcPts val="0"/>
              </a:spcAft>
              <a:buClr>
                <a:schemeClr val="dk1"/>
              </a:buClr>
              <a:buSzPts val="1200"/>
              <a:buFont typeface="Helvetica Neue"/>
              <a:buChar char="●"/>
              <a:defRPr sz="1200">
                <a:solidFill>
                  <a:schemeClr val="dk1"/>
                </a:solidFill>
                <a:latin typeface="Helvetica Neue"/>
                <a:ea typeface="Helvetica Neue"/>
                <a:cs typeface="Helvetica Neue"/>
                <a:sym typeface="Helvetica Neue"/>
              </a:defRPr>
            </a:lvl4pPr>
            <a:lvl5pPr marL="2286000" lvl="4" indent="-304800" algn="l" rtl="0">
              <a:lnSpc>
                <a:spcPct val="115000"/>
              </a:lnSpc>
              <a:spcBef>
                <a:spcPts val="0"/>
              </a:spcBef>
              <a:spcAft>
                <a:spcPts val="0"/>
              </a:spcAft>
              <a:buClr>
                <a:schemeClr val="dk1"/>
              </a:buClr>
              <a:buSzPts val="1200"/>
              <a:buFont typeface="Helvetica Neue"/>
              <a:buChar char="○"/>
              <a:defRPr sz="1200">
                <a:solidFill>
                  <a:schemeClr val="dk1"/>
                </a:solidFill>
                <a:latin typeface="Helvetica Neue"/>
                <a:ea typeface="Helvetica Neue"/>
                <a:cs typeface="Helvetica Neue"/>
                <a:sym typeface="Helvetica Neue"/>
              </a:defRPr>
            </a:lvl5pPr>
            <a:lvl6pPr marL="2743200" lvl="5" indent="-304800" algn="l" rtl="0">
              <a:lnSpc>
                <a:spcPct val="115000"/>
              </a:lnSpc>
              <a:spcBef>
                <a:spcPts val="0"/>
              </a:spcBef>
              <a:spcAft>
                <a:spcPts val="0"/>
              </a:spcAft>
              <a:buClr>
                <a:schemeClr val="dk1"/>
              </a:buClr>
              <a:buSzPts val="1200"/>
              <a:buFont typeface="Helvetica Neue"/>
              <a:buChar char="■"/>
              <a:defRPr sz="1200">
                <a:solidFill>
                  <a:schemeClr val="dk1"/>
                </a:solidFill>
                <a:latin typeface="Helvetica Neue"/>
                <a:ea typeface="Helvetica Neue"/>
                <a:cs typeface="Helvetica Neue"/>
                <a:sym typeface="Helvetica Neue"/>
              </a:defRPr>
            </a:lvl6pPr>
            <a:lvl7pPr marL="3200400" lvl="6" indent="-304800" algn="l" rtl="0">
              <a:lnSpc>
                <a:spcPct val="115000"/>
              </a:lnSpc>
              <a:spcBef>
                <a:spcPts val="0"/>
              </a:spcBef>
              <a:spcAft>
                <a:spcPts val="0"/>
              </a:spcAft>
              <a:buClr>
                <a:schemeClr val="dk1"/>
              </a:buClr>
              <a:buSzPts val="1200"/>
              <a:buFont typeface="Helvetica Neue"/>
              <a:buChar char="●"/>
              <a:defRPr sz="1200">
                <a:solidFill>
                  <a:schemeClr val="dk1"/>
                </a:solidFill>
                <a:latin typeface="Helvetica Neue"/>
                <a:ea typeface="Helvetica Neue"/>
                <a:cs typeface="Helvetica Neue"/>
                <a:sym typeface="Helvetica Neue"/>
              </a:defRPr>
            </a:lvl7pPr>
            <a:lvl8pPr marL="3657600" lvl="7" indent="-304800" algn="l" rtl="0">
              <a:lnSpc>
                <a:spcPct val="115000"/>
              </a:lnSpc>
              <a:spcBef>
                <a:spcPts val="0"/>
              </a:spcBef>
              <a:spcAft>
                <a:spcPts val="0"/>
              </a:spcAft>
              <a:buClr>
                <a:schemeClr val="dk1"/>
              </a:buClr>
              <a:buSzPts val="1200"/>
              <a:buFont typeface="Helvetica Neue"/>
              <a:buChar char="○"/>
              <a:defRPr sz="1200">
                <a:solidFill>
                  <a:schemeClr val="dk1"/>
                </a:solidFill>
                <a:latin typeface="Helvetica Neue"/>
                <a:ea typeface="Helvetica Neue"/>
                <a:cs typeface="Helvetica Neue"/>
                <a:sym typeface="Helvetica Neue"/>
              </a:defRPr>
            </a:lvl8pPr>
            <a:lvl9pPr marL="4114800" lvl="8" indent="-304800" algn="l" rtl="0">
              <a:lnSpc>
                <a:spcPct val="115000"/>
              </a:lnSpc>
              <a:spcBef>
                <a:spcPts val="0"/>
              </a:spcBef>
              <a:spcAft>
                <a:spcPts val="0"/>
              </a:spcAft>
              <a:buClr>
                <a:schemeClr val="dk1"/>
              </a:buClr>
              <a:buSzPts val="1200"/>
              <a:buFont typeface="Helvetica Neue"/>
              <a:buChar char="■"/>
              <a:defRPr sz="1200">
                <a:solidFill>
                  <a:schemeClr val="dk1"/>
                </a:solidFill>
                <a:latin typeface="Helvetica Neue"/>
                <a:ea typeface="Helvetica Neue"/>
                <a:cs typeface="Helvetica Neue"/>
                <a:sym typeface="Helvetica Neue"/>
              </a:defRPr>
            </a:lvl9pPr>
          </a:lstStyle>
          <a:p>
            <a:endParaRPr/>
          </a:p>
        </p:txBody>
      </p:sp>
      <p:sp>
        <p:nvSpPr>
          <p:cNvPr id="130" name="Google Shape;130;p18"/>
          <p:cNvSpPr txBox="1">
            <a:spLocks noGrp="1"/>
          </p:cNvSpPr>
          <p:nvPr>
            <p:ph type="body" idx="2"/>
          </p:nvPr>
        </p:nvSpPr>
        <p:spPr>
          <a:xfrm>
            <a:off x="5310627" y="445025"/>
            <a:ext cx="2614200" cy="4302600"/>
          </a:xfrm>
          <a:prstGeom prst="rect">
            <a:avLst/>
          </a:prstGeom>
          <a:noFill/>
          <a:ln>
            <a:noFill/>
          </a:ln>
        </p:spPr>
        <p:txBody>
          <a:bodyPr spcFirstLastPara="1" wrap="square" lIns="0" tIns="91425" rIns="91425" bIns="91425" anchor="t" anchorCtr="0">
            <a:normAutofit/>
          </a:bodyPr>
          <a:lstStyle>
            <a:lvl1pPr marL="457200" lvl="0" indent="-317500" algn="l" rtl="0">
              <a:lnSpc>
                <a:spcPct val="115000"/>
              </a:lnSpc>
              <a:spcBef>
                <a:spcPts val="0"/>
              </a:spcBef>
              <a:spcAft>
                <a:spcPts val="0"/>
              </a:spcAft>
              <a:buClr>
                <a:schemeClr val="dk1"/>
              </a:buClr>
              <a:buSzPts val="1400"/>
              <a:buFont typeface="Helvetica Neue"/>
              <a:buChar char="●"/>
              <a:defRPr sz="1400">
                <a:solidFill>
                  <a:schemeClr val="dk1"/>
                </a:solidFill>
                <a:latin typeface="Helvetica Neue"/>
                <a:ea typeface="Helvetica Neue"/>
                <a:cs typeface="Helvetica Neue"/>
                <a:sym typeface="Helvetica Neue"/>
              </a:defRPr>
            </a:lvl1pPr>
            <a:lvl2pPr marL="914400" lvl="1" indent="-317500" algn="l" rtl="0">
              <a:lnSpc>
                <a:spcPct val="115000"/>
              </a:lnSpc>
              <a:spcBef>
                <a:spcPts val="0"/>
              </a:spcBef>
              <a:spcAft>
                <a:spcPts val="0"/>
              </a:spcAft>
              <a:buClr>
                <a:schemeClr val="dk1"/>
              </a:buClr>
              <a:buSzPts val="1400"/>
              <a:buFont typeface="Helvetica Neue"/>
              <a:buChar char="○"/>
              <a:defRPr>
                <a:solidFill>
                  <a:schemeClr val="dk1"/>
                </a:solidFill>
                <a:latin typeface="Helvetica Neue"/>
                <a:ea typeface="Helvetica Neue"/>
                <a:cs typeface="Helvetica Neue"/>
                <a:sym typeface="Helvetica Neue"/>
              </a:defRPr>
            </a:lvl2pPr>
            <a:lvl3pPr marL="1371600" lvl="2" indent="-317500" algn="l" rtl="0">
              <a:lnSpc>
                <a:spcPct val="115000"/>
              </a:lnSpc>
              <a:spcBef>
                <a:spcPts val="0"/>
              </a:spcBef>
              <a:spcAft>
                <a:spcPts val="0"/>
              </a:spcAft>
              <a:buClr>
                <a:schemeClr val="dk1"/>
              </a:buClr>
              <a:buSzPts val="1400"/>
              <a:buFont typeface="Helvetica Neue"/>
              <a:buChar char="■"/>
              <a:defRPr>
                <a:solidFill>
                  <a:schemeClr val="dk1"/>
                </a:solidFill>
                <a:latin typeface="Helvetica Neue"/>
                <a:ea typeface="Helvetica Neue"/>
                <a:cs typeface="Helvetica Neue"/>
                <a:sym typeface="Helvetica Neue"/>
              </a:defRPr>
            </a:lvl3pPr>
            <a:lvl4pPr marL="1828800" lvl="3" indent="-304800" algn="l" rtl="0">
              <a:lnSpc>
                <a:spcPct val="115000"/>
              </a:lnSpc>
              <a:spcBef>
                <a:spcPts val="0"/>
              </a:spcBef>
              <a:spcAft>
                <a:spcPts val="0"/>
              </a:spcAft>
              <a:buClr>
                <a:schemeClr val="dk1"/>
              </a:buClr>
              <a:buSzPts val="1200"/>
              <a:buFont typeface="Helvetica Neue"/>
              <a:buChar char="●"/>
              <a:defRPr sz="1200">
                <a:solidFill>
                  <a:schemeClr val="dk1"/>
                </a:solidFill>
                <a:latin typeface="Helvetica Neue"/>
                <a:ea typeface="Helvetica Neue"/>
                <a:cs typeface="Helvetica Neue"/>
                <a:sym typeface="Helvetica Neue"/>
              </a:defRPr>
            </a:lvl4pPr>
            <a:lvl5pPr marL="2286000" lvl="4" indent="-304800" algn="l" rtl="0">
              <a:lnSpc>
                <a:spcPct val="115000"/>
              </a:lnSpc>
              <a:spcBef>
                <a:spcPts val="0"/>
              </a:spcBef>
              <a:spcAft>
                <a:spcPts val="0"/>
              </a:spcAft>
              <a:buClr>
                <a:schemeClr val="dk1"/>
              </a:buClr>
              <a:buSzPts val="1200"/>
              <a:buFont typeface="Helvetica Neue"/>
              <a:buChar char="○"/>
              <a:defRPr sz="1200">
                <a:solidFill>
                  <a:schemeClr val="dk1"/>
                </a:solidFill>
                <a:latin typeface="Helvetica Neue"/>
                <a:ea typeface="Helvetica Neue"/>
                <a:cs typeface="Helvetica Neue"/>
                <a:sym typeface="Helvetica Neue"/>
              </a:defRPr>
            </a:lvl5pPr>
            <a:lvl6pPr marL="2743200" lvl="5" indent="-304800" algn="l" rtl="0">
              <a:lnSpc>
                <a:spcPct val="115000"/>
              </a:lnSpc>
              <a:spcBef>
                <a:spcPts val="0"/>
              </a:spcBef>
              <a:spcAft>
                <a:spcPts val="0"/>
              </a:spcAft>
              <a:buClr>
                <a:schemeClr val="dk1"/>
              </a:buClr>
              <a:buSzPts val="1200"/>
              <a:buFont typeface="Helvetica Neue"/>
              <a:buChar char="■"/>
              <a:defRPr sz="1200">
                <a:solidFill>
                  <a:schemeClr val="dk1"/>
                </a:solidFill>
                <a:latin typeface="Helvetica Neue"/>
                <a:ea typeface="Helvetica Neue"/>
                <a:cs typeface="Helvetica Neue"/>
                <a:sym typeface="Helvetica Neue"/>
              </a:defRPr>
            </a:lvl6pPr>
            <a:lvl7pPr marL="3200400" lvl="6" indent="-304800" algn="l" rtl="0">
              <a:lnSpc>
                <a:spcPct val="115000"/>
              </a:lnSpc>
              <a:spcBef>
                <a:spcPts val="0"/>
              </a:spcBef>
              <a:spcAft>
                <a:spcPts val="0"/>
              </a:spcAft>
              <a:buClr>
                <a:schemeClr val="dk1"/>
              </a:buClr>
              <a:buSzPts val="1200"/>
              <a:buFont typeface="Helvetica Neue"/>
              <a:buChar char="●"/>
              <a:defRPr sz="1200">
                <a:solidFill>
                  <a:schemeClr val="dk1"/>
                </a:solidFill>
                <a:latin typeface="Helvetica Neue"/>
                <a:ea typeface="Helvetica Neue"/>
                <a:cs typeface="Helvetica Neue"/>
                <a:sym typeface="Helvetica Neue"/>
              </a:defRPr>
            </a:lvl7pPr>
            <a:lvl8pPr marL="3657600" lvl="7" indent="-304800" algn="l" rtl="0">
              <a:lnSpc>
                <a:spcPct val="115000"/>
              </a:lnSpc>
              <a:spcBef>
                <a:spcPts val="0"/>
              </a:spcBef>
              <a:spcAft>
                <a:spcPts val="0"/>
              </a:spcAft>
              <a:buClr>
                <a:schemeClr val="dk1"/>
              </a:buClr>
              <a:buSzPts val="1200"/>
              <a:buFont typeface="Helvetica Neue"/>
              <a:buChar char="○"/>
              <a:defRPr sz="1200">
                <a:solidFill>
                  <a:schemeClr val="dk1"/>
                </a:solidFill>
                <a:latin typeface="Helvetica Neue"/>
                <a:ea typeface="Helvetica Neue"/>
                <a:cs typeface="Helvetica Neue"/>
                <a:sym typeface="Helvetica Neue"/>
              </a:defRPr>
            </a:lvl8pPr>
            <a:lvl9pPr marL="4114800" lvl="8" indent="-304800" algn="l" rtl="0">
              <a:lnSpc>
                <a:spcPct val="115000"/>
              </a:lnSpc>
              <a:spcBef>
                <a:spcPts val="0"/>
              </a:spcBef>
              <a:spcAft>
                <a:spcPts val="0"/>
              </a:spcAft>
              <a:buClr>
                <a:schemeClr val="dk1"/>
              </a:buClr>
              <a:buSzPts val="1200"/>
              <a:buFont typeface="Helvetica Neue"/>
              <a:buChar char="■"/>
              <a:defRPr sz="1200">
                <a:solidFill>
                  <a:schemeClr val="dk1"/>
                </a:solidFill>
                <a:latin typeface="Helvetica Neue"/>
                <a:ea typeface="Helvetica Neue"/>
                <a:cs typeface="Helvetica Neue"/>
                <a:sym typeface="Helvetica Neue"/>
              </a:defRPr>
            </a:lvl9pPr>
          </a:lstStyle>
          <a:p>
            <a:endParaRPr/>
          </a:p>
        </p:txBody>
      </p:sp>
      <p:sp>
        <p:nvSpPr>
          <p:cNvPr id="131" name="Google Shape;131;p18"/>
          <p:cNvSpPr txBox="1">
            <a:spLocks noGrp="1"/>
          </p:cNvSpPr>
          <p:nvPr>
            <p:ph type="title"/>
          </p:nvPr>
        </p:nvSpPr>
        <p:spPr>
          <a:xfrm>
            <a:off x="311700" y="1131525"/>
            <a:ext cx="1974300" cy="1940700"/>
          </a:xfrm>
          <a:prstGeom prst="rect">
            <a:avLst/>
          </a:prstGeom>
          <a:noFill/>
          <a:ln>
            <a:noFill/>
          </a:ln>
        </p:spPr>
        <p:txBody>
          <a:bodyPr spcFirstLastPara="1" wrap="square" lIns="0" tIns="0" rIns="91425" bIns="91425" anchor="ctr" anchorCtr="0">
            <a:noAutofit/>
          </a:bodyPr>
          <a:lstStyle>
            <a:lvl1pPr lvl="0" algn="l" rtl="0">
              <a:lnSpc>
                <a:spcPct val="100000"/>
              </a:lnSpc>
              <a:spcBef>
                <a:spcPts val="0"/>
              </a:spcBef>
              <a:spcAft>
                <a:spcPts val="0"/>
              </a:spcAft>
              <a:buSzPts val="2400"/>
              <a:buFont typeface="Raleway Thin"/>
              <a:buNone/>
              <a:defRPr sz="2400">
                <a:latin typeface="Raleway Thin"/>
                <a:ea typeface="Raleway Thin"/>
                <a:cs typeface="Raleway Thin"/>
                <a:sym typeface="Raleway Thin"/>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Tree>
  </p:cSld>
  <p:clrMapOvr>
    <a:masterClrMapping/>
  </p:clrMapOvr>
  <p:extLst>
    <p:ext uri="{DCECCB84-F9BA-43D5-87BE-67443E8EF086}">
      <p15:sldGuideLst xmlns:p15="http://schemas.microsoft.com/office/powerpoint/2012/main">
        <p15:guide id="1" pos="4992">
          <p15:clr>
            <a:srgbClr val="FA7B17"/>
          </p15:clr>
        </p15:guide>
        <p15:guide id="2" pos="1440">
          <p15:clr>
            <a:srgbClr val="FA7B17"/>
          </p15:clr>
        </p15:guide>
        <p15:guide id="3" pos="3345">
          <p15:clr>
            <a:srgbClr val="FA7B17"/>
          </p15:clr>
        </p15:guide>
        <p15:guide id="4" pos="3231">
          <p15:clr>
            <a:srgbClr val="FA7B17"/>
          </p15:clr>
        </p15:guide>
        <p15:guide id="5" orient="horz" pos="2991">
          <p15:clr>
            <a:srgbClr val="FA7B17"/>
          </p15:clr>
        </p15:guide>
        <p15:guide id="6" orient="horz" pos="280">
          <p15:clr>
            <a:srgbClr val="FA7B17"/>
          </p15:clr>
        </p15:guide>
        <p15:guide id="7" pos="1585">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19B48D-3546-44AF-A98F-05E144838293}"/>
              </a:ext>
            </a:extLst>
          </p:cNvPr>
          <p:cNvSpPr>
            <a:spLocks noGrp="1"/>
          </p:cNvSpPr>
          <p:nvPr>
            <p:ph type="title"/>
          </p:nvPr>
        </p:nvSpPr>
        <p:spPr/>
        <p:txBody>
          <a:bodyPr/>
          <a:lstStyle/>
          <a:p>
            <a:r>
              <a:rPr lang="fr-FR"/>
              <a:t>Modifiez le style du titre</a:t>
            </a:r>
            <a:endParaRPr lang="en-CA"/>
          </a:p>
        </p:txBody>
      </p:sp>
      <p:sp>
        <p:nvSpPr>
          <p:cNvPr id="3" name="Espace réservé du contenu 2">
            <a:extLst>
              <a:ext uri="{FF2B5EF4-FFF2-40B4-BE49-F238E27FC236}">
                <a16:creationId xmlns:a16="http://schemas.microsoft.com/office/drawing/2014/main" id="{B91C56A7-C190-4C04-9F6F-F0FBDA63519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a:p>
        </p:txBody>
      </p:sp>
      <p:sp>
        <p:nvSpPr>
          <p:cNvPr id="4" name="Espace réservé de la date 3">
            <a:extLst>
              <a:ext uri="{FF2B5EF4-FFF2-40B4-BE49-F238E27FC236}">
                <a16:creationId xmlns:a16="http://schemas.microsoft.com/office/drawing/2014/main" id="{09ED4A71-8A25-4987-88EB-F64686602904}"/>
              </a:ext>
            </a:extLst>
          </p:cNvPr>
          <p:cNvSpPr>
            <a:spLocks noGrp="1"/>
          </p:cNvSpPr>
          <p:nvPr>
            <p:ph type="dt" sz="half" idx="10"/>
          </p:nvPr>
        </p:nvSpPr>
        <p:spPr/>
        <p:txBody>
          <a:bodyPr/>
          <a:lstStyle/>
          <a:p>
            <a:fld id="{13DD9AFB-8490-4D0E-9180-C389CBDB73E3}" type="datetimeFigureOut">
              <a:rPr lang="en-CA" smtClean="0"/>
              <a:t>2025-09-26</a:t>
            </a:fld>
            <a:endParaRPr lang="en-CA"/>
          </a:p>
        </p:txBody>
      </p:sp>
      <p:sp>
        <p:nvSpPr>
          <p:cNvPr id="5" name="Espace réservé du pied de page 4">
            <a:extLst>
              <a:ext uri="{FF2B5EF4-FFF2-40B4-BE49-F238E27FC236}">
                <a16:creationId xmlns:a16="http://schemas.microsoft.com/office/drawing/2014/main" id="{81F1669B-E33D-42F6-941E-81A68FF8BD9E}"/>
              </a:ext>
            </a:extLst>
          </p:cNvPr>
          <p:cNvSpPr>
            <a:spLocks noGrp="1"/>
          </p:cNvSpPr>
          <p:nvPr>
            <p:ph type="ftr" sz="quarter" idx="11"/>
          </p:nvPr>
        </p:nvSpPr>
        <p:spPr/>
        <p:txBody>
          <a:bodyPr/>
          <a:lstStyle/>
          <a:p>
            <a:endParaRPr lang="en-CA"/>
          </a:p>
        </p:txBody>
      </p:sp>
      <p:sp>
        <p:nvSpPr>
          <p:cNvPr id="6" name="Espace réservé du numéro de diapositive 5">
            <a:extLst>
              <a:ext uri="{FF2B5EF4-FFF2-40B4-BE49-F238E27FC236}">
                <a16:creationId xmlns:a16="http://schemas.microsoft.com/office/drawing/2014/main" id="{DDAA975B-E078-45DA-B6F2-43B46BC53FD3}"/>
              </a:ext>
            </a:extLst>
          </p:cNvPr>
          <p:cNvSpPr>
            <a:spLocks noGrp="1"/>
          </p:cNvSpPr>
          <p:nvPr>
            <p:ph type="sldNum" sz="quarter" idx="12"/>
          </p:nvPr>
        </p:nvSpPr>
        <p:spPr/>
        <p:txBody>
          <a:bodyPr/>
          <a:lstStyle/>
          <a:p>
            <a:fld id="{A78C86EA-5A33-416C-8A2B-54E08FED3A7B}" type="slidenum">
              <a:rPr lang="en-CA" smtClean="0"/>
              <a:t>‹Nº›</a:t>
            </a:fld>
            <a:endParaRPr lang="en-CA"/>
          </a:p>
        </p:txBody>
      </p:sp>
    </p:spTree>
    <p:extLst>
      <p:ext uri="{BB962C8B-B14F-4D97-AF65-F5344CB8AC3E}">
        <p14:creationId xmlns:p14="http://schemas.microsoft.com/office/powerpoint/2010/main" val="1026954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apa">
  <p:cSld name="Capa">
    <p:spTree>
      <p:nvGrpSpPr>
        <p:cNvPr id="1" name="Shape 50"/>
        <p:cNvGrpSpPr/>
        <p:nvPr/>
      </p:nvGrpSpPr>
      <p:grpSpPr>
        <a:xfrm>
          <a:off x="0" y="0"/>
          <a:ext cx="0" cy="0"/>
          <a:chOff x="0" y="0"/>
          <a:chExt cx="0" cy="0"/>
        </a:xfrm>
      </p:grpSpPr>
      <p:pic>
        <p:nvPicPr>
          <p:cNvPr id="52" name="Google Shape;52;p13"/>
          <p:cNvPicPr preferRelativeResize="0"/>
          <p:nvPr/>
        </p:nvPicPr>
        <p:blipFill>
          <a:blip r:embed="rId2">
            <a:alphaModFix/>
          </a:blip>
          <a:stretch>
            <a:fillRect/>
          </a:stretch>
        </p:blipFill>
        <p:spPr>
          <a:xfrm>
            <a:off x="4950925" y="4442636"/>
            <a:ext cx="737956" cy="491964"/>
          </a:xfrm>
          <a:prstGeom prst="rect">
            <a:avLst/>
          </a:prstGeom>
          <a:noFill/>
          <a:ln>
            <a:noFill/>
          </a:ln>
        </p:spPr>
      </p:pic>
      <p:pic>
        <p:nvPicPr>
          <p:cNvPr id="53" name="Google Shape;53;p13"/>
          <p:cNvPicPr preferRelativeResize="0"/>
          <p:nvPr/>
        </p:nvPicPr>
        <p:blipFill>
          <a:blip r:embed="rId3">
            <a:alphaModFix/>
          </a:blip>
          <a:stretch>
            <a:fillRect/>
          </a:stretch>
        </p:blipFill>
        <p:spPr>
          <a:xfrm>
            <a:off x="5784587" y="4568813"/>
            <a:ext cx="562176" cy="239620"/>
          </a:xfrm>
          <a:prstGeom prst="rect">
            <a:avLst/>
          </a:prstGeom>
          <a:noFill/>
          <a:ln>
            <a:noFill/>
          </a:ln>
        </p:spPr>
      </p:pic>
      <p:pic>
        <p:nvPicPr>
          <p:cNvPr id="54" name="Google Shape;54;p13"/>
          <p:cNvPicPr preferRelativeResize="0"/>
          <p:nvPr/>
        </p:nvPicPr>
        <p:blipFill>
          <a:blip r:embed="rId4">
            <a:alphaModFix/>
          </a:blip>
          <a:stretch>
            <a:fillRect/>
          </a:stretch>
        </p:blipFill>
        <p:spPr>
          <a:xfrm>
            <a:off x="4158025" y="4280500"/>
            <a:ext cx="833669" cy="556222"/>
          </a:xfrm>
          <a:prstGeom prst="rect">
            <a:avLst/>
          </a:prstGeom>
          <a:noFill/>
          <a:ln>
            <a:noFill/>
          </a:ln>
        </p:spPr>
      </p:pic>
      <p:grpSp>
        <p:nvGrpSpPr>
          <p:cNvPr id="56" name="Google Shape;56;p13"/>
          <p:cNvGrpSpPr/>
          <p:nvPr/>
        </p:nvGrpSpPr>
        <p:grpSpPr>
          <a:xfrm>
            <a:off x="6503875" y="4565240"/>
            <a:ext cx="824284" cy="200612"/>
            <a:chOff x="891770" y="2698962"/>
            <a:chExt cx="2396872" cy="654738"/>
          </a:xfrm>
        </p:grpSpPr>
        <p:pic>
          <p:nvPicPr>
            <p:cNvPr id="57" name="Google Shape;57;p13"/>
            <p:cNvPicPr preferRelativeResize="0"/>
            <p:nvPr/>
          </p:nvPicPr>
          <p:blipFill rotWithShape="1">
            <a:blip r:embed="rId5">
              <a:alphaModFix/>
            </a:blip>
            <a:srcRect t="69066"/>
            <a:stretch/>
          </p:blipFill>
          <p:spPr>
            <a:xfrm>
              <a:off x="891770" y="2698962"/>
              <a:ext cx="1726041" cy="654734"/>
            </a:xfrm>
            <a:prstGeom prst="rect">
              <a:avLst/>
            </a:prstGeom>
            <a:noFill/>
            <a:ln>
              <a:noFill/>
            </a:ln>
          </p:spPr>
        </p:pic>
        <p:pic>
          <p:nvPicPr>
            <p:cNvPr id="58" name="Google Shape;58;p13"/>
            <p:cNvPicPr preferRelativeResize="0"/>
            <p:nvPr/>
          </p:nvPicPr>
          <p:blipFill rotWithShape="1">
            <a:blip r:embed="rId5">
              <a:alphaModFix/>
            </a:blip>
            <a:srcRect r="13978" b="30478"/>
            <a:stretch/>
          </p:blipFill>
          <p:spPr>
            <a:xfrm>
              <a:off x="2675393" y="2745795"/>
              <a:ext cx="613249" cy="607905"/>
            </a:xfrm>
            <a:prstGeom prst="rect">
              <a:avLst/>
            </a:prstGeom>
            <a:noFill/>
            <a:ln>
              <a:noFill/>
            </a:ln>
          </p:spPr>
        </p:pic>
      </p:grpSp>
    </p:spTree>
    <p:extLst>
      <p:ext uri="{BB962C8B-B14F-4D97-AF65-F5344CB8AC3E}">
        <p14:creationId xmlns:p14="http://schemas.microsoft.com/office/powerpoint/2010/main" val="2830659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pic>
        <p:nvPicPr>
          <p:cNvPr id="4" name="Image 3">
            <a:extLst>
              <a:ext uri="{FF2B5EF4-FFF2-40B4-BE49-F238E27FC236}">
                <a16:creationId xmlns:a16="http://schemas.microsoft.com/office/drawing/2014/main" id="{3ACABB48-FEA2-15B1-5F9C-74B92D7F1FCA}"/>
              </a:ext>
            </a:extLst>
          </p:cNvPr>
          <p:cNvPicPr>
            <a:picLocks noChangeAspect="1"/>
          </p:cNvPicPr>
          <p:nvPr userDrawn="1"/>
        </p:nvPicPr>
        <p:blipFill>
          <a:blip r:embed="rId16"/>
          <a:stretch>
            <a:fillRect/>
          </a:stretch>
        </p:blipFill>
        <p:spPr>
          <a:xfrm>
            <a:off x="0" y="0"/>
            <a:ext cx="9144000" cy="5143500"/>
          </a:xfrm>
          <a:prstGeom prst="rect">
            <a:avLst/>
          </a:prstGeom>
        </p:spPr>
      </p:pic>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62" r:id="rId10"/>
    <p:sldLayoutId id="2147483663" r:id="rId11"/>
    <p:sldLayoutId id="2147483664" r:id="rId12"/>
    <p:sldLayoutId id="2147483707" r:id="rId13"/>
    <p:sldLayoutId id="2147483708"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image" Target="../media/image24.tiff"/><Relationship Id="rId13" Type="http://schemas.openxmlformats.org/officeDocument/2006/relationships/image" Target="../media/image28.jpg"/><Relationship Id="rId3" Type="http://schemas.openxmlformats.org/officeDocument/2006/relationships/image" Target="../media/image17.jpg"/><Relationship Id="rId7" Type="http://schemas.openxmlformats.org/officeDocument/2006/relationships/image" Target="../media/image23.jpeg"/><Relationship Id="rId12" Type="http://schemas.openxmlformats.org/officeDocument/2006/relationships/image" Target="../media/image27.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2.tiff"/><Relationship Id="rId11" Type="http://schemas.openxmlformats.org/officeDocument/2006/relationships/image" Target="../media/image26.png"/><Relationship Id="rId5" Type="http://schemas.openxmlformats.org/officeDocument/2006/relationships/image" Target="../media/image21.emf"/><Relationship Id="rId15" Type="http://schemas.openxmlformats.org/officeDocument/2006/relationships/image" Target="../media/image30.png"/><Relationship Id="rId10" Type="http://schemas.openxmlformats.org/officeDocument/2006/relationships/image" Target="../media/image25.tiff"/><Relationship Id="rId4" Type="http://schemas.openxmlformats.org/officeDocument/2006/relationships/image" Target="../media/image19.png"/><Relationship Id="rId9" Type="http://schemas.openxmlformats.org/officeDocument/2006/relationships/image" Target="../media/image20.png"/><Relationship Id="rId1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emf"/><Relationship Id="rId4" Type="http://schemas.openxmlformats.org/officeDocument/2006/relationships/image" Target="../media/image33.png"/><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jpg"/><Relationship Id="rId7" Type="http://schemas.openxmlformats.org/officeDocument/2006/relationships/image" Target="../media/image46.png"/><Relationship Id="rId2" Type="http://schemas.openxmlformats.org/officeDocument/2006/relationships/image" Target="../media/image41.jpg"/><Relationship Id="rId1" Type="http://schemas.openxmlformats.org/officeDocument/2006/relationships/slideLayout" Target="../slideLayouts/slideLayout3.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3.xml"/><Relationship Id="rId4" Type="http://schemas.openxmlformats.org/officeDocument/2006/relationships/image" Target="../media/image55.sv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3.xml"/><Relationship Id="rId4" Type="http://schemas.openxmlformats.org/officeDocument/2006/relationships/image" Target="../media/image55.sv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3.xml"/><Relationship Id="rId4" Type="http://schemas.openxmlformats.org/officeDocument/2006/relationships/image" Target="../media/image55.sv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3.xml"/><Relationship Id="rId4" Type="http://schemas.openxmlformats.org/officeDocument/2006/relationships/image" Target="../media/image55.sv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sv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5.svg"/><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prest-cm.web.app/"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66.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68.jpeg"/></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4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3.xml"/><Relationship Id="rId4" Type="http://schemas.openxmlformats.org/officeDocument/2006/relationships/image" Target="../media/image78.png"/></Relationships>
</file>

<file path=ppt/slides/_rels/slide4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674283" y="508150"/>
            <a:ext cx="7795435" cy="1541086"/>
          </a:xfrm>
          <a:prstGeom prst="rect">
            <a:avLst/>
          </a:prstGeom>
        </p:spPr>
        <p:txBody>
          <a:bodyPr spcFirstLastPara="1" vert="horz" wrap="square" lIns="91425" tIns="91425" rIns="91425" bIns="91425" rtlCol="0" anchor="b" anchorCtr="0">
            <a:noAutofit/>
          </a:bodyPr>
          <a:lstStyle/>
          <a:p>
            <a:r>
              <a:rPr lang="es" sz="3800" b="1" dirty="0"/>
              <a:t>Enseñanza de las matemáticas para el siglo XXI</a:t>
            </a:r>
            <a:endParaRPr sz="3800" b="1" dirty="0"/>
          </a:p>
        </p:txBody>
      </p:sp>
    </p:spTree>
    <p:extLst>
      <p:ext uri="{BB962C8B-B14F-4D97-AF65-F5344CB8AC3E}">
        <p14:creationId xmlns:p14="http://schemas.microsoft.com/office/powerpoint/2010/main" val="2969665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E93D2FE8-5BFB-B9A1-4ADF-77206A808E32}"/>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AB44AB2E-424A-E49D-48C6-4AD42C34AFDF}"/>
              </a:ext>
            </a:extLst>
          </p:cNvPr>
          <p:cNvSpPr txBox="1">
            <a:spLocks noGrp="1"/>
          </p:cNvSpPr>
          <p:nvPr>
            <p:ph type="title"/>
          </p:nvPr>
        </p:nvSpPr>
        <p:spPr>
          <a:xfrm>
            <a:off x="674283" y="189743"/>
            <a:ext cx="7795435" cy="765479"/>
          </a:xfrm>
          <a:prstGeom prst="rect">
            <a:avLst/>
          </a:prstGeom>
        </p:spPr>
        <p:txBody>
          <a:bodyPr spcFirstLastPara="1" vert="horz" wrap="square" lIns="91425" tIns="91425" rIns="91425" bIns="91425" rtlCol="0" anchor="b" anchorCtr="0">
            <a:noAutofit/>
          </a:bodyPr>
          <a:lstStyle/>
          <a:p>
            <a:r>
              <a:rPr lang="fr-CA" sz="3800" b="1" dirty="0"/>
              <a:t>Plan de </a:t>
            </a:r>
            <a:r>
              <a:rPr lang="fr-CA" sz="3800" b="1" dirty="0" err="1"/>
              <a:t>presentación</a:t>
            </a:r>
            <a:endParaRPr sz="3800" b="1" dirty="0"/>
          </a:p>
        </p:txBody>
      </p:sp>
      <p:sp>
        <p:nvSpPr>
          <p:cNvPr id="3" name="ZoneTexte 2">
            <a:extLst>
              <a:ext uri="{FF2B5EF4-FFF2-40B4-BE49-F238E27FC236}">
                <a16:creationId xmlns:a16="http://schemas.microsoft.com/office/drawing/2014/main" id="{27E80C62-D65F-85A5-3936-887D55F8EC6D}"/>
              </a:ext>
            </a:extLst>
          </p:cNvPr>
          <p:cNvSpPr txBox="1"/>
          <p:nvPr/>
        </p:nvSpPr>
        <p:spPr>
          <a:xfrm>
            <a:off x="351692" y="1160563"/>
            <a:ext cx="8735158" cy="2805320"/>
          </a:xfrm>
          <a:prstGeom prst="rect">
            <a:avLst/>
          </a:prstGeom>
          <a:noFill/>
        </p:spPr>
        <p:txBody>
          <a:bodyPr wrap="square">
            <a:spAutoFit/>
          </a:bodyPr>
          <a:lstStyle/>
          <a:p>
            <a:pPr>
              <a:lnSpc>
                <a:spcPct val="150000"/>
              </a:lnSpc>
            </a:pPr>
            <a:r>
              <a:rPr lang="fr-CA" sz="2000" b="1" dirty="0">
                <a:solidFill>
                  <a:schemeClr val="bg1"/>
                </a:solidFill>
              </a:rPr>
              <a:t>• </a:t>
            </a:r>
            <a:r>
              <a:rPr lang="fr-CA" sz="2000" b="1" dirty="0" err="1">
                <a:solidFill>
                  <a:schemeClr val="bg1"/>
                </a:solidFill>
              </a:rPr>
              <a:t>Competencias</a:t>
            </a:r>
            <a:r>
              <a:rPr lang="fr-CA" sz="2000" b="1" dirty="0">
                <a:solidFill>
                  <a:schemeClr val="bg1"/>
                </a:solidFill>
              </a:rPr>
              <a:t> del </a:t>
            </a:r>
            <a:r>
              <a:rPr lang="fr-CA" sz="2000" b="1" dirty="0" err="1">
                <a:solidFill>
                  <a:schemeClr val="bg1"/>
                </a:solidFill>
              </a:rPr>
              <a:t>siglo</a:t>
            </a:r>
            <a:r>
              <a:rPr lang="fr-CA" sz="2000" b="1" dirty="0">
                <a:solidFill>
                  <a:schemeClr val="bg1"/>
                </a:solidFill>
              </a:rPr>
              <a:t> XXI</a:t>
            </a:r>
          </a:p>
          <a:p>
            <a:pPr>
              <a:lnSpc>
                <a:spcPct val="150000"/>
              </a:lnSpc>
            </a:pPr>
            <a:r>
              <a:rPr lang="es-ES" sz="2000" b="1" dirty="0">
                <a:solidFill>
                  <a:schemeClr val="bg1"/>
                </a:solidFill>
              </a:rPr>
              <a:t>• Presentación de PREST-</a:t>
            </a:r>
            <a:r>
              <a:rPr lang="es-ES" sz="2000" b="1" dirty="0" err="1">
                <a:solidFill>
                  <a:schemeClr val="bg1"/>
                </a:solidFill>
              </a:rPr>
              <a:t>Math</a:t>
            </a:r>
            <a:r>
              <a:rPr lang="es-ES" sz="2000" b="1" dirty="0">
                <a:solidFill>
                  <a:schemeClr val="bg1"/>
                </a:solidFill>
              </a:rPr>
              <a:t>, su origen y sus logros</a:t>
            </a:r>
          </a:p>
          <a:p>
            <a:pPr>
              <a:lnSpc>
                <a:spcPct val="150000"/>
              </a:lnSpc>
            </a:pPr>
            <a:r>
              <a:rPr lang="es-ES" sz="2000" b="1" dirty="0">
                <a:solidFill>
                  <a:schemeClr val="bg1"/>
                </a:solidFill>
              </a:rPr>
              <a:t>• </a:t>
            </a:r>
            <a:r>
              <a:rPr lang="fr-CA" sz="2000" b="1" dirty="0" err="1">
                <a:solidFill>
                  <a:schemeClr val="bg1"/>
                </a:solidFill>
              </a:rPr>
              <a:t>Propuesta</a:t>
            </a:r>
            <a:r>
              <a:rPr lang="fr-CA" sz="2000" b="1" dirty="0">
                <a:solidFill>
                  <a:schemeClr val="bg1"/>
                </a:solidFill>
              </a:rPr>
              <a:t> </a:t>
            </a:r>
            <a:r>
              <a:rPr lang="fr-CA" sz="2000" b="1" dirty="0" err="1">
                <a:solidFill>
                  <a:schemeClr val="bg1"/>
                </a:solidFill>
              </a:rPr>
              <a:t>educativa</a:t>
            </a:r>
            <a:endParaRPr lang="fr-CA" sz="2000" b="1" dirty="0">
              <a:solidFill>
                <a:schemeClr val="bg1"/>
              </a:solidFill>
            </a:endParaRPr>
          </a:p>
          <a:p>
            <a:pPr>
              <a:lnSpc>
                <a:spcPct val="150000"/>
              </a:lnSpc>
            </a:pPr>
            <a:r>
              <a:rPr lang="es-ES" sz="2000" b="1" dirty="0">
                <a:solidFill>
                  <a:schemeClr val="bg1"/>
                </a:solidFill>
              </a:rPr>
              <a:t>• </a:t>
            </a:r>
            <a:r>
              <a:rPr lang="fr-CA" sz="2000" b="1" dirty="0" err="1">
                <a:solidFill>
                  <a:schemeClr val="bg1"/>
                </a:solidFill>
              </a:rPr>
              <a:t>Componentes</a:t>
            </a:r>
            <a:r>
              <a:rPr lang="fr-CA" sz="2000" b="1" dirty="0">
                <a:solidFill>
                  <a:schemeClr val="bg1"/>
                </a:solidFill>
              </a:rPr>
              <a:t> de la </a:t>
            </a:r>
            <a:r>
              <a:rPr lang="fr-CA" sz="2000" b="1" dirty="0" err="1">
                <a:solidFill>
                  <a:schemeClr val="bg1"/>
                </a:solidFill>
              </a:rPr>
              <a:t>propuesta</a:t>
            </a:r>
            <a:endParaRPr lang="fr-CA" sz="2000" b="1" dirty="0">
              <a:solidFill>
                <a:schemeClr val="bg1"/>
              </a:solidFill>
            </a:endParaRPr>
          </a:p>
          <a:p>
            <a:pPr>
              <a:lnSpc>
                <a:spcPct val="150000"/>
              </a:lnSpc>
            </a:pPr>
            <a:r>
              <a:rPr lang="es-ES" sz="2000" b="1" dirty="0">
                <a:solidFill>
                  <a:schemeClr val="bg1"/>
                </a:solidFill>
              </a:rPr>
              <a:t>• Rol crucial de la dirección y las figuras de acompañamiento</a:t>
            </a:r>
          </a:p>
          <a:p>
            <a:pPr>
              <a:lnSpc>
                <a:spcPct val="150000"/>
              </a:lnSpc>
            </a:pPr>
            <a:endParaRPr lang="fr-CA" sz="2000" b="1" dirty="0">
              <a:solidFill>
                <a:schemeClr val="bg1"/>
              </a:solidFill>
            </a:endParaRPr>
          </a:p>
        </p:txBody>
      </p:sp>
    </p:spTree>
    <p:extLst>
      <p:ext uri="{BB962C8B-B14F-4D97-AF65-F5344CB8AC3E}">
        <p14:creationId xmlns:p14="http://schemas.microsoft.com/office/powerpoint/2010/main" val="192627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EA91D2D-9E35-9823-B8BD-BFB61110D059}"/>
              </a:ext>
            </a:extLst>
          </p:cNvPr>
          <p:cNvPicPr>
            <a:picLocks noChangeAspect="1"/>
          </p:cNvPicPr>
          <p:nvPr/>
        </p:nvPicPr>
        <p:blipFill>
          <a:blip r:embed="rId2"/>
          <a:stretch>
            <a:fillRect/>
          </a:stretch>
        </p:blipFill>
        <p:spPr>
          <a:xfrm>
            <a:off x="4197442" y="1448888"/>
            <a:ext cx="1892300" cy="2019300"/>
          </a:xfrm>
          <a:prstGeom prst="rect">
            <a:avLst/>
          </a:prstGeom>
        </p:spPr>
      </p:pic>
    </p:spTree>
    <p:extLst>
      <p:ext uri="{BB962C8B-B14F-4D97-AF65-F5344CB8AC3E}">
        <p14:creationId xmlns:p14="http://schemas.microsoft.com/office/powerpoint/2010/main" val="740435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FA042D0-4F40-A19E-D534-162CE31C91A1}"/>
              </a:ext>
            </a:extLst>
          </p:cNvPr>
          <p:cNvPicPr>
            <a:picLocks noChangeAspect="1"/>
          </p:cNvPicPr>
          <p:nvPr/>
        </p:nvPicPr>
        <p:blipFill>
          <a:blip r:embed="rId2"/>
          <a:stretch>
            <a:fillRect/>
          </a:stretch>
        </p:blipFill>
        <p:spPr>
          <a:xfrm>
            <a:off x="4188099" y="51888"/>
            <a:ext cx="2590800" cy="3416300"/>
          </a:xfrm>
          <a:prstGeom prst="rect">
            <a:avLst/>
          </a:prstGeom>
        </p:spPr>
      </p:pic>
    </p:spTree>
    <p:extLst>
      <p:ext uri="{BB962C8B-B14F-4D97-AF65-F5344CB8AC3E}">
        <p14:creationId xmlns:p14="http://schemas.microsoft.com/office/powerpoint/2010/main" val="4090140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0B9FCF8-5996-5293-2393-D814DED7008B}"/>
              </a:ext>
            </a:extLst>
          </p:cNvPr>
          <p:cNvPicPr>
            <a:picLocks noChangeAspect="1"/>
          </p:cNvPicPr>
          <p:nvPr/>
        </p:nvPicPr>
        <p:blipFill>
          <a:blip r:embed="rId2"/>
          <a:stretch>
            <a:fillRect/>
          </a:stretch>
        </p:blipFill>
        <p:spPr>
          <a:xfrm>
            <a:off x="4178392" y="60406"/>
            <a:ext cx="3467100" cy="3543300"/>
          </a:xfrm>
          <a:prstGeom prst="rect">
            <a:avLst/>
          </a:prstGeom>
        </p:spPr>
      </p:pic>
    </p:spTree>
    <p:extLst>
      <p:ext uri="{BB962C8B-B14F-4D97-AF65-F5344CB8AC3E}">
        <p14:creationId xmlns:p14="http://schemas.microsoft.com/office/powerpoint/2010/main" val="958150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ED20E99-B750-A33C-C0DF-524EA805E9A4}"/>
              </a:ext>
            </a:extLst>
          </p:cNvPr>
          <p:cNvPicPr>
            <a:picLocks noChangeAspect="1"/>
          </p:cNvPicPr>
          <p:nvPr/>
        </p:nvPicPr>
        <p:blipFill>
          <a:blip r:embed="rId2"/>
          <a:stretch>
            <a:fillRect/>
          </a:stretch>
        </p:blipFill>
        <p:spPr>
          <a:xfrm>
            <a:off x="4169683" y="69850"/>
            <a:ext cx="3467100" cy="5003800"/>
          </a:xfrm>
          <a:prstGeom prst="rect">
            <a:avLst/>
          </a:prstGeom>
        </p:spPr>
      </p:pic>
    </p:spTree>
    <p:extLst>
      <p:ext uri="{BB962C8B-B14F-4D97-AF65-F5344CB8AC3E}">
        <p14:creationId xmlns:p14="http://schemas.microsoft.com/office/powerpoint/2010/main" val="4054424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13C45F9-1054-8884-5D2B-C6D7D75F1783}"/>
              </a:ext>
            </a:extLst>
          </p:cNvPr>
          <p:cNvPicPr>
            <a:picLocks noChangeAspect="1"/>
          </p:cNvPicPr>
          <p:nvPr/>
        </p:nvPicPr>
        <p:blipFill>
          <a:blip r:embed="rId2"/>
          <a:stretch>
            <a:fillRect/>
          </a:stretch>
        </p:blipFill>
        <p:spPr>
          <a:xfrm>
            <a:off x="2709183" y="69850"/>
            <a:ext cx="4927600" cy="5003800"/>
          </a:xfrm>
          <a:prstGeom prst="rect">
            <a:avLst/>
          </a:prstGeom>
        </p:spPr>
      </p:pic>
    </p:spTree>
    <p:extLst>
      <p:ext uri="{BB962C8B-B14F-4D97-AF65-F5344CB8AC3E}">
        <p14:creationId xmlns:p14="http://schemas.microsoft.com/office/powerpoint/2010/main" val="3928146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2F23FBB-ECB5-05D8-81BE-8C4F0F7DFD9B}"/>
              </a:ext>
            </a:extLst>
          </p:cNvPr>
          <p:cNvPicPr>
            <a:picLocks noChangeAspect="1"/>
          </p:cNvPicPr>
          <p:nvPr/>
        </p:nvPicPr>
        <p:blipFill>
          <a:blip r:embed="rId3"/>
          <a:stretch>
            <a:fillRect/>
          </a:stretch>
        </p:blipFill>
        <p:spPr>
          <a:xfrm>
            <a:off x="2632983" y="69850"/>
            <a:ext cx="5003800" cy="5003800"/>
          </a:xfrm>
          <a:prstGeom prst="rect">
            <a:avLst/>
          </a:prstGeom>
        </p:spPr>
      </p:pic>
    </p:spTree>
    <p:extLst>
      <p:ext uri="{BB962C8B-B14F-4D97-AF65-F5344CB8AC3E}">
        <p14:creationId xmlns:p14="http://schemas.microsoft.com/office/powerpoint/2010/main" val="939660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EA2A1-13D8-F3CB-8B02-3B57671DC348}"/>
            </a:ext>
          </a:extLst>
        </p:cNvPr>
        <p:cNvGrpSpPr/>
        <p:nvPr/>
      </p:nvGrpSpPr>
      <p:grpSpPr>
        <a:xfrm>
          <a:off x="0" y="0"/>
          <a:ext cx="0" cy="0"/>
          <a:chOff x="0" y="0"/>
          <a:chExt cx="0" cy="0"/>
        </a:xfrm>
      </p:grpSpPr>
      <p:sp>
        <p:nvSpPr>
          <p:cNvPr id="2" name="ZoneTexte 2">
            <a:extLst>
              <a:ext uri="{FF2B5EF4-FFF2-40B4-BE49-F238E27FC236}">
                <a16:creationId xmlns:a16="http://schemas.microsoft.com/office/drawing/2014/main" id="{59FAFCE2-9AE6-C090-4CEA-A7D69A49D9D0}"/>
              </a:ext>
            </a:extLst>
          </p:cNvPr>
          <p:cNvSpPr txBox="1"/>
          <p:nvPr/>
        </p:nvSpPr>
        <p:spPr>
          <a:xfrm>
            <a:off x="0" y="166021"/>
            <a:ext cx="9143999" cy="1261884"/>
          </a:xfrm>
          <a:prstGeom prst="rect">
            <a:avLst/>
          </a:prstGeom>
          <a:noFill/>
        </p:spPr>
        <p:txBody>
          <a:bodyPr wrap="square">
            <a:spAutoFit/>
          </a:bodyPr>
          <a:lstStyle/>
          <a:p>
            <a:pPr algn="ctr"/>
            <a:r>
              <a:rPr lang="es-ES_tradnl" sz="3800" b="1" dirty="0">
                <a:solidFill>
                  <a:schemeClr val="bg1"/>
                </a:solidFill>
              </a:rPr>
              <a:t>¿Cómo desarrollar </a:t>
            </a:r>
            <a:br>
              <a:rPr lang="es-ES_tradnl" sz="3800" b="1" dirty="0">
                <a:solidFill>
                  <a:schemeClr val="bg1"/>
                </a:solidFill>
              </a:rPr>
            </a:br>
            <a:r>
              <a:rPr lang="es-ES_tradnl" sz="3800" b="1" dirty="0">
                <a:solidFill>
                  <a:schemeClr val="bg1"/>
                </a:solidFill>
              </a:rPr>
              <a:t>estas competencias?</a:t>
            </a:r>
          </a:p>
        </p:txBody>
      </p:sp>
    </p:spTree>
    <p:extLst>
      <p:ext uri="{BB962C8B-B14F-4D97-AF65-F5344CB8AC3E}">
        <p14:creationId xmlns:p14="http://schemas.microsoft.com/office/powerpoint/2010/main" val="955303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A1E13-19C0-5440-9698-7E0C2FBA3B5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573AE289-31B8-6C58-033F-764FBD2CE5A2}"/>
              </a:ext>
            </a:extLst>
          </p:cNvPr>
          <p:cNvPicPr>
            <a:picLocks noChangeAspect="1"/>
          </p:cNvPicPr>
          <p:nvPr/>
        </p:nvPicPr>
        <p:blipFill>
          <a:blip r:embed="rId2"/>
          <a:stretch>
            <a:fillRect/>
          </a:stretch>
        </p:blipFill>
        <p:spPr>
          <a:xfrm>
            <a:off x="685799" y="3790627"/>
            <a:ext cx="3059723" cy="684596"/>
          </a:xfrm>
          <a:prstGeom prst="rect">
            <a:avLst/>
          </a:prstGeom>
        </p:spPr>
      </p:pic>
      <p:sp>
        <p:nvSpPr>
          <p:cNvPr id="4" name="ZoneTexte 2">
            <a:extLst>
              <a:ext uri="{FF2B5EF4-FFF2-40B4-BE49-F238E27FC236}">
                <a16:creationId xmlns:a16="http://schemas.microsoft.com/office/drawing/2014/main" id="{FE46BADD-B096-6895-DB8A-3BB94781DC36}"/>
              </a:ext>
            </a:extLst>
          </p:cNvPr>
          <p:cNvSpPr txBox="1"/>
          <p:nvPr/>
        </p:nvSpPr>
        <p:spPr>
          <a:xfrm>
            <a:off x="0" y="166021"/>
            <a:ext cx="9143999" cy="1261884"/>
          </a:xfrm>
          <a:prstGeom prst="rect">
            <a:avLst/>
          </a:prstGeom>
          <a:noFill/>
        </p:spPr>
        <p:txBody>
          <a:bodyPr wrap="square">
            <a:spAutoFit/>
          </a:bodyPr>
          <a:lstStyle/>
          <a:p>
            <a:pPr algn="ctr"/>
            <a:r>
              <a:rPr lang="es-ES_tradnl" sz="3800" b="1" dirty="0">
                <a:solidFill>
                  <a:schemeClr val="bg1"/>
                </a:solidFill>
              </a:rPr>
              <a:t>¿Cómo desarrollar </a:t>
            </a:r>
            <a:br>
              <a:rPr lang="es-ES_tradnl" sz="3800" b="1" dirty="0">
                <a:solidFill>
                  <a:schemeClr val="bg1"/>
                </a:solidFill>
              </a:rPr>
            </a:br>
            <a:r>
              <a:rPr lang="es-ES_tradnl" sz="3800" b="1" dirty="0">
                <a:solidFill>
                  <a:schemeClr val="bg1"/>
                </a:solidFill>
              </a:rPr>
              <a:t>estas competencias?</a:t>
            </a:r>
          </a:p>
        </p:txBody>
      </p:sp>
    </p:spTree>
    <p:extLst>
      <p:ext uri="{BB962C8B-B14F-4D97-AF65-F5344CB8AC3E}">
        <p14:creationId xmlns:p14="http://schemas.microsoft.com/office/powerpoint/2010/main" val="601653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E0A09-D20E-6DDC-05E0-4F80965F5A77}"/>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674B3A24-F85A-C707-A0C9-4660FBFB3EE2}"/>
              </a:ext>
            </a:extLst>
          </p:cNvPr>
          <p:cNvPicPr>
            <a:picLocks noChangeAspect="1"/>
          </p:cNvPicPr>
          <p:nvPr/>
        </p:nvPicPr>
        <p:blipFill>
          <a:blip r:embed="rId3"/>
          <a:stretch>
            <a:fillRect/>
          </a:stretch>
        </p:blipFill>
        <p:spPr>
          <a:xfrm>
            <a:off x="685799" y="3799961"/>
            <a:ext cx="7772400" cy="675262"/>
          </a:xfrm>
          <a:prstGeom prst="rect">
            <a:avLst/>
          </a:prstGeom>
        </p:spPr>
      </p:pic>
      <p:sp>
        <p:nvSpPr>
          <p:cNvPr id="4" name="ZoneTexte 2">
            <a:extLst>
              <a:ext uri="{FF2B5EF4-FFF2-40B4-BE49-F238E27FC236}">
                <a16:creationId xmlns:a16="http://schemas.microsoft.com/office/drawing/2014/main" id="{9A96448D-9F52-57E8-BC63-FA9D27E3FFE4}"/>
              </a:ext>
            </a:extLst>
          </p:cNvPr>
          <p:cNvSpPr txBox="1"/>
          <p:nvPr/>
        </p:nvSpPr>
        <p:spPr>
          <a:xfrm>
            <a:off x="0" y="166021"/>
            <a:ext cx="9143999" cy="1261884"/>
          </a:xfrm>
          <a:prstGeom prst="rect">
            <a:avLst/>
          </a:prstGeom>
          <a:noFill/>
        </p:spPr>
        <p:txBody>
          <a:bodyPr wrap="square">
            <a:spAutoFit/>
          </a:bodyPr>
          <a:lstStyle/>
          <a:p>
            <a:pPr algn="ctr"/>
            <a:r>
              <a:rPr lang="es-ES_tradnl" sz="3800" b="1" dirty="0">
                <a:solidFill>
                  <a:schemeClr val="bg1"/>
                </a:solidFill>
              </a:rPr>
              <a:t>¿Cómo desarrollar </a:t>
            </a:r>
            <a:br>
              <a:rPr lang="es-ES_tradnl" sz="3800" b="1" dirty="0">
                <a:solidFill>
                  <a:schemeClr val="bg1"/>
                </a:solidFill>
              </a:rPr>
            </a:br>
            <a:r>
              <a:rPr lang="es-ES_tradnl" sz="3800" b="1" dirty="0">
                <a:solidFill>
                  <a:schemeClr val="bg1"/>
                </a:solidFill>
              </a:rPr>
              <a:t>estas competencias?</a:t>
            </a:r>
          </a:p>
        </p:txBody>
      </p:sp>
    </p:spTree>
    <p:extLst>
      <p:ext uri="{BB962C8B-B14F-4D97-AF65-F5344CB8AC3E}">
        <p14:creationId xmlns:p14="http://schemas.microsoft.com/office/powerpoint/2010/main" val="2316541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2DFAA-3019-2D73-2C44-A892DD702904}"/>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B5B0D643-6D7F-7CF4-57D3-2AC90D726248}"/>
              </a:ext>
            </a:extLst>
          </p:cNvPr>
          <p:cNvPicPr>
            <a:picLocks noChangeAspect="1"/>
          </p:cNvPicPr>
          <p:nvPr/>
        </p:nvPicPr>
        <p:blipFill>
          <a:blip r:embed="rId2"/>
          <a:stretch>
            <a:fillRect/>
          </a:stretch>
        </p:blipFill>
        <p:spPr>
          <a:xfrm>
            <a:off x="685799" y="2277178"/>
            <a:ext cx="7772400" cy="2198045"/>
          </a:xfrm>
          <a:prstGeom prst="rect">
            <a:avLst/>
          </a:prstGeom>
        </p:spPr>
      </p:pic>
      <p:sp>
        <p:nvSpPr>
          <p:cNvPr id="2" name="ZoneTexte 2">
            <a:extLst>
              <a:ext uri="{FF2B5EF4-FFF2-40B4-BE49-F238E27FC236}">
                <a16:creationId xmlns:a16="http://schemas.microsoft.com/office/drawing/2014/main" id="{81D89034-A7A1-1EAE-BB8E-60628F5E69A7}"/>
              </a:ext>
            </a:extLst>
          </p:cNvPr>
          <p:cNvSpPr txBox="1"/>
          <p:nvPr/>
        </p:nvSpPr>
        <p:spPr>
          <a:xfrm>
            <a:off x="0" y="166021"/>
            <a:ext cx="9143999" cy="1261884"/>
          </a:xfrm>
          <a:prstGeom prst="rect">
            <a:avLst/>
          </a:prstGeom>
          <a:noFill/>
        </p:spPr>
        <p:txBody>
          <a:bodyPr wrap="square">
            <a:spAutoFit/>
          </a:bodyPr>
          <a:lstStyle/>
          <a:p>
            <a:pPr algn="ctr"/>
            <a:r>
              <a:rPr lang="es-ES_tradnl" sz="3800" b="1" dirty="0">
                <a:solidFill>
                  <a:schemeClr val="bg1"/>
                </a:solidFill>
              </a:rPr>
              <a:t>¿Cómo desarrollar </a:t>
            </a:r>
            <a:br>
              <a:rPr lang="es-ES_tradnl" sz="3800" b="1" dirty="0">
                <a:solidFill>
                  <a:schemeClr val="bg1"/>
                </a:solidFill>
              </a:rPr>
            </a:br>
            <a:r>
              <a:rPr lang="es-ES_tradnl" sz="3800" b="1" dirty="0">
                <a:solidFill>
                  <a:schemeClr val="bg1"/>
                </a:solidFill>
              </a:rPr>
              <a:t>estas competencias?</a:t>
            </a:r>
          </a:p>
        </p:txBody>
      </p:sp>
    </p:spTree>
    <p:extLst>
      <p:ext uri="{BB962C8B-B14F-4D97-AF65-F5344CB8AC3E}">
        <p14:creationId xmlns:p14="http://schemas.microsoft.com/office/powerpoint/2010/main" val="1283976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49C2D-785E-2522-5492-54D0CF0DFB56}"/>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5669EA1D-323E-FC8D-A1C0-681F6239294A}"/>
              </a:ext>
            </a:extLst>
          </p:cNvPr>
          <p:cNvPicPr>
            <a:picLocks noChangeAspect="1"/>
          </p:cNvPicPr>
          <p:nvPr/>
        </p:nvPicPr>
        <p:blipFill>
          <a:blip r:embed="rId2"/>
          <a:stretch>
            <a:fillRect/>
          </a:stretch>
        </p:blipFill>
        <p:spPr>
          <a:xfrm>
            <a:off x="685799" y="2277058"/>
            <a:ext cx="7772400" cy="2198045"/>
          </a:xfrm>
          <a:prstGeom prst="rect">
            <a:avLst/>
          </a:prstGeom>
        </p:spPr>
      </p:pic>
      <p:pic>
        <p:nvPicPr>
          <p:cNvPr id="2" name="Image 1">
            <a:extLst>
              <a:ext uri="{FF2B5EF4-FFF2-40B4-BE49-F238E27FC236}">
                <a16:creationId xmlns:a16="http://schemas.microsoft.com/office/drawing/2014/main" id="{9EA08DC6-AC71-6AD0-C476-35B37FDF7FB4}"/>
              </a:ext>
            </a:extLst>
          </p:cNvPr>
          <p:cNvPicPr>
            <a:picLocks noChangeAspect="1"/>
          </p:cNvPicPr>
          <p:nvPr/>
        </p:nvPicPr>
        <p:blipFill>
          <a:blip r:embed="rId3"/>
          <a:stretch>
            <a:fillRect/>
          </a:stretch>
        </p:blipFill>
        <p:spPr>
          <a:xfrm>
            <a:off x="3950436" y="1581756"/>
            <a:ext cx="1243125" cy="541450"/>
          </a:xfrm>
          <a:prstGeom prst="rect">
            <a:avLst/>
          </a:prstGeom>
        </p:spPr>
      </p:pic>
      <p:sp>
        <p:nvSpPr>
          <p:cNvPr id="3" name="ZoneTexte 2">
            <a:extLst>
              <a:ext uri="{FF2B5EF4-FFF2-40B4-BE49-F238E27FC236}">
                <a16:creationId xmlns:a16="http://schemas.microsoft.com/office/drawing/2014/main" id="{8D7AA937-925B-D819-0E47-AFB95FC57A97}"/>
              </a:ext>
            </a:extLst>
          </p:cNvPr>
          <p:cNvSpPr txBox="1"/>
          <p:nvPr/>
        </p:nvSpPr>
        <p:spPr>
          <a:xfrm>
            <a:off x="0" y="166021"/>
            <a:ext cx="9143999" cy="1261884"/>
          </a:xfrm>
          <a:prstGeom prst="rect">
            <a:avLst/>
          </a:prstGeom>
          <a:noFill/>
        </p:spPr>
        <p:txBody>
          <a:bodyPr wrap="square">
            <a:spAutoFit/>
          </a:bodyPr>
          <a:lstStyle/>
          <a:p>
            <a:pPr algn="ctr"/>
            <a:r>
              <a:rPr lang="es-ES_tradnl" sz="3800" b="1" dirty="0">
                <a:solidFill>
                  <a:schemeClr val="bg1"/>
                </a:solidFill>
              </a:rPr>
              <a:t>¿Cómo desarrollar </a:t>
            </a:r>
            <a:br>
              <a:rPr lang="es-ES_tradnl" sz="3800" b="1" dirty="0">
                <a:solidFill>
                  <a:schemeClr val="bg1"/>
                </a:solidFill>
              </a:rPr>
            </a:br>
            <a:r>
              <a:rPr lang="es-ES_tradnl" sz="3800" b="1" dirty="0">
                <a:solidFill>
                  <a:schemeClr val="bg1"/>
                </a:solidFill>
              </a:rPr>
              <a:t>estas competencias?</a:t>
            </a:r>
          </a:p>
        </p:txBody>
      </p:sp>
    </p:spTree>
    <p:extLst>
      <p:ext uri="{BB962C8B-B14F-4D97-AF65-F5344CB8AC3E}">
        <p14:creationId xmlns:p14="http://schemas.microsoft.com/office/powerpoint/2010/main" val="2649597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63"/>
          <p:cNvSpPr txBox="1"/>
          <p:nvPr/>
        </p:nvSpPr>
        <p:spPr>
          <a:xfrm>
            <a:off x="4214950" y="1815509"/>
            <a:ext cx="4929000" cy="3849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None/>
            </a:pPr>
            <a:r>
              <a:rPr lang="pt-BR" sz="2500" dirty="0">
                <a:solidFill>
                  <a:srgbClr val="FFFFFF"/>
                </a:solidFill>
                <a:latin typeface="Poppins"/>
                <a:ea typeface="Poppins"/>
                <a:cs typeface="Poppins"/>
                <a:sym typeface="Poppins"/>
              </a:rPr>
              <a:t>PREST-Math / iNatura</a:t>
            </a:r>
            <a:endParaRPr sz="2500" dirty="0">
              <a:solidFill>
                <a:srgbClr val="FFFFFF"/>
              </a:solidFill>
              <a:latin typeface="Poppins"/>
              <a:ea typeface="Poppins"/>
              <a:cs typeface="Poppins"/>
              <a:sym typeface="Poppins"/>
            </a:endParaRPr>
          </a:p>
        </p:txBody>
      </p:sp>
      <p:sp>
        <p:nvSpPr>
          <p:cNvPr id="583" name="Google Shape;583;p63"/>
          <p:cNvSpPr txBox="1"/>
          <p:nvPr/>
        </p:nvSpPr>
        <p:spPr>
          <a:xfrm>
            <a:off x="4224025" y="2520404"/>
            <a:ext cx="4507200" cy="566309"/>
          </a:xfrm>
          <a:prstGeom prst="rect">
            <a:avLst/>
          </a:prstGeom>
          <a:noFill/>
          <a:ln>
            <a:noFill/>
          </a:ln>
        </p:spPr>
        <p:txBody>
          <a:bodyPr spcFirstLastPara="1" wrap="square" lIns="0" tIns="0" rIns="0" bIns="0" anchor="t" anchorCtr="0">
            <a:spAutoFit/>
          </a:bodyPr>
          <a:lstStyle/>
          <a:p>
            <a:pPr lvl="0">
              <a:lnSpc>
                <a:spcPct val="115000"/>
              </a:lnSpc>
              <a:buClr>
                <a:schemeClr val="dk1"/>
              </a:buClr>
              <a:buSzPts val="1100"/>
            </a:pPr>
            <a:r>
              <a:rPr lang="pt-BR" sz="1600" dirty="0">
                <a:solidFill>
                  <a:schemeClr val="lt1"/>
                </a:solidFill>
                <a:latin typeface="Poppins ExtraLight"/>
                <a:ea typeface="Poppins ExtraLight"/>
                <a:cs typeface="Poppins ExtraLight"/>
                <a:sym typeface="Poppins ExtraLight"/>
              </a:rPr>
              <a:t>Visión general
</a:t>
            </a:r>
            <a:endParaRPr sz="1600" dirty="0">
              <a:solidFill>
                <a:schemeClr val="lt1"/>
              </a:solidFill>
              <a:latin typeface="Poppins ExtraLight"/>
              <a:ea typeface="Poppins ExtraLight"/>
              <a:cs typeface="Poppins ExtraLight"/>
              <a:sym typeface="Poppins ExtraLight"/>
            </a:endParaRPr>
          </a:p>
        </p:txBody>
      </p:sp>
      <p:cxnSp>
        <p:nvCxnSpPr>
          <p:cNvPr id="584" name="Google Shape;584;p63"/>
          <p:cNvCxnSpPr/>
          <p:nvPr/>
        </p:nvCxnSpPr>
        <p:spPr>
          <a:xfrm>
            <a:off x="4210700" y="2299656"/>
            <a:ext cx="4319100" cy="0"/>
          </a:xfrm>
          <a:prstGeom prst="straightConnector1">
            <a:avLst/>
          </a:prstGeom>
          <a:noFill/>
          <a:ln w="9525" cap="flat" cmpd="sng">
            <a:solidFill>
              <a:schemeClr val="lt1"/>
            </a:solidFill>
            <a:prstDash val="solid"/>
            <a:round/>
            <a:headEnd type="none" w="med" len="med"/>
            <a:tailEnd type="none" w="med" len="med"/>
          </a:ln>
        </p:spPr>
      </p:cxnSp>
      <p:pic>
        <p:nvPicPr>
          <p:cNvPr id="5" name="Image 4">
            <a:extLst>
              <a:ext uri="{FF2B5EF4-FFF2-40B4-BE49-F238E27FC236}">
                <a16:creationId xmlns:a16="http://schemas.microsoft.com/office/drawing/2014/main" id="{41E583EE-57D9-8549-84A5-42B698C69DF5}"/>
              </a:ext>
            </a:extLst>
          </p:cNvPr>
          <p:cNvPicPr>
            <a:picLocks noChangeAspect="1"/>
          </p:cNvPicPr>
          <p:nvPr/>
        </p:nvPicPr>
        <p:blipFill>
          <a:blip r:embed="rId3"/>
          <a:stretch>
            <a:fillRect/>
          </a:stretch>
        </p:blipFill>
        <p:spPr>
          <a:xfrm>
            <a:off x="0" y="4762"/>
            <a:ext cx="9144000" cy="5133975"/>
          </a:xfrm>
          <a:prstGeom prst="rect">
            <a:avLst/>
          </a:prstGeom>
        </p:spPr>
      </p:pic>
      <p:sp>
        <p:nvSpPr>
          <p:cNvPr id="2" name="Rectángulo 1">
            <a:extLst>
              <a:ext uri="{FF2B5EF4-FFF2-40B4-BE49-F238E27FC236}">
                <a16:creationId xmlns:a16="http://schemas.microsoft.com/office/drawing/2014/main" id="{7E662EBD-7530-EBC9-7895-3A0195DE9294}"/>
              </a:ext>
            </a:extLst>
          </p:cNvPr>
          <p:cNvSpPr/>
          <p:nvPr/>
        </p:nvSpPr>
        <p:spPr>
          <a:xfrm>
            <a:off x="1952368" y="395416"/>
            <a:ext cx="5239264" cy="803189"/>
          </a:xfrm>
          <a:prstGeom prst="rect">
            <a:avLst/>
          </a:prstGeom>
          <a:solidFill>
            <a:srgbClr val="0B255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4400" dirty="0"/>
              <a:t>PREST-MATH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5CA83C5-5391-B876-B016-9F038FC15953}"/>
              </a:ext>
            </a:extLst>
          </p:cNvPr>
          <p:cNvSpPr>
            <a:spLocks noGrp="1"/>
          </p:cNvSpPr>
          <p:nvPr>
            <p:ph idx="4294967295"/>
          </p:nvPr>
        </p:nvSpPr>
        <p:spPr>
          <a:xfrm>
            <a:off x="178755" y="1369535"/>
            <a:ext cx="8653545" cy="3406257"/>
          </a:xfrm>
          <a:noFill/>
          <a:ln>
            <a:noFill/>
          </a:ln>
        </p:spPr>
        <p:txBody>
          <a:bodyPr spcFirstLastPara="1" wrap="square" lIns="91425" tIns="91425" rIns="91425" bIns="91425" anchor="t" anchorCtr="0">
            <a:normAutofit lnSpcReduction="10000"/>
          </a:bodyPr>
          <a:lstStyle/>
          <a:p>
            <a:pPr marL="114300" indent="0">
              <a:lnSpc>
                <a:spcPct val="100000"/>
              </a:lnSpc>
              <a:buClr>
                <a:schemeClr val="bg1"/>
              </a:buClr>
              <a:buNone/>
            </a:pPr>
            <a:r>
              <a:rPr lang="es-ES" sz="2400" dirty="0">
                <a:solidFill>
                  <a:schemeClr val="bg1"/>
                </a:solidFill>
              </a:rPr>
              <a:t>Identificar, sistematizar y difundir prácticas que promuevan un conocimiento rico y profundo.</a:t>
            </a:r>
          </a:p>
          <a:p>
            <a:pPr marL="114300" indent="0">
              <a:lnSpc>
                <a:spcPct val="100000"/>
              </a:lnSpc>
              <a:buClr>
                <a:schemeClr val="bg1"/>
              </a:buClr>
              <a:buNone/>
            </a:pPr>
            <a:r>
              <a:rPr lang="es-ES" sz="2400" dirty="0">
                <a:solidFill>
                  <a:schemeClr val="bg1"/>
                </a:solidFill>
              </a:rPr>
              <a:t>
Desarrollar una red de colaboración y experiencia</a:t>
            </a:r>
          </a:p>
          <a:p>
            <a:pPr marL="114300" indent="0">
              <a:lnSpc>
                <a:spcPct val="100000"/>
              </a:lnSpc>
              <a:buClr>
                <a:schemeClr val="bg1"/>
              </a:buClr>
              <a:buNone/>
            </a:pPr>
            <a:r>
              <a:rPr lang="es-ES" sz="2400" dirty="0">
                <a:solidFill>
                  <a:schemeClr val="bg1"/>
                </a:solidFill>
              </a:rPr>
              <a:t>
Construir, con nuestros colaboradores, un programa de educación matemática efectivo, basado en la evidencia y accesible para todos, desde preescolar hasta el final de la escuela primaria</a:t>
            </a:r>
            <a:endParaRPr lang="fr-CA" sz="2400" dirty="0">
              <a:solidFill>
                <a:schemeClr val="bg1"/>
              </a:solidFill>
            </a:endParaRPr>
          </a:p>
        </p:txBody>
      </p:sp>
      <p:sp>
        <p:nvSpPr>
          <p:cNvPr id="2" name="Titre 1">
            <a:extLst>
              <a:ext uri="{FF2B5EF4-FFF2-40B4-BE49-F238E27FC236}">
                <a16:creationId xmlns:a16="http://schemas.microsoft.com/office/drawing/2014/main" id="{09C9DD09-395D-73F5-2A48-1353C1698C79}"/>
              </a:ext>
            </a:extLst>
          </p:cNvPr>
          <p:cNvSpPr>
            <a:spLocks noGrp="1"/>
          </p:cNvSpPr>
          <p:nvPr>
            <p:ph type="title"/>
          </p:nvPr>
        </p:nvSpPr>
        <p:spPr>
          <a:xfrm>
            <a:off x="311700" y="496617"/>
            <a:ext cx="8520600" cy="841800"/>
          </a:xfrm>
        </p:spPr>
        <p:txBody>
          <a:bodyPr>
            <a:normAutofit/>
          </a:bodyPr>
          <a:lstStyle/>
          <a:p>
            <a:r>
              <a:rPr lang="fr-CA" b="1" dirty="0"/>
              <a:t>La </a:t>
            </a:r>
            <a:r>
              <a:rPr lang="fr-CA" b="1" dirty="0" err="1"/>
              <a:t>misión</a:t>
            </a:r>
            <a:r>
              <a:rPr lang="fr-CA" b="1" dirty="0"/>
              <a:t> de PREST-Math</a:t>
            </a:r>
            <a:endParaRPr lang="fr-CA" b="1" dirty="0">
              <a:solidFill>
                <a:schemeClr val="bg1"/>
              </a:solidFill>
            </a:endParaRPr>
          </a:p>
        </p:txBody>
      </p:sp>
    </p:spTree>
    <p:extLst>
      <p:ext uri="{BB962C8B-B14F-4D97-AF65-F5344CB8AC3E}">
        <p14:creationId xmlns:p14="http://schemas.microsoft.com/office/powerpoint/2010/main" val="3706013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B0587B0-8286-9F34-3C5F-17F4B8FD29F7}"/>
              </a:ext>
            </a:extLst>
          </p:cNvPr>
          <p:cNvPicPr>
            <a:picLocks noChangeAspect="1" noChangeArrowheads="1"/>
          </p:cNvPicPr>
          <p:nvPr/>
        </p:nvPicPr>
        <p:blipFill>
          <a:blip r:embed="rId3"/>
          <a:srcRect/>
          <a:stretch/>
        </p:blipFill>
        <p:spPr bwMode="auto">
          <a:xfrm>
            <a:off x="0" y="0"/>
            <a:ext cx="9144000" cy="5137265"/>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1F02DEA2-F6D3-3A40-9A26-206FA3A1D6FC}"/>
              </a:ext>
            </a:extLst>
          </p:cNvPr>
          <p:cNvSpPr txBox="1"/>
          <p:nvPr/>
        </p:nvSpPr>
        <p:spPr>
          <a:xfrm>
            <a:off x="1999130" y="4625789"/>
            <a:ext cx="184731" cy="369332"/>
          </a:xfrm>
          <a:prstGeom prst="rect">
            <a:avLst/>
          </a:prstGeom>
          <a:noFill/>
        </p:spPr>
        <p:txBody>
          <a:bodyPr wrap="none" rtlCol="0">
            <a:spAutoFit/>
          </a:bodyPr>
          <a:lstStyle/>
          <a:p>
            <a:endParaRPr lang="es-ES_tradnl" sz="1800" dirty="0"/>
          </a:p>
        </p:txBody>
      </p:sp>
      <p:sp>
        <p:nvSpPr>
          <p:cNvPr id="16" name="Rectangle 4">
            <a:extLst>
              <a:ext uri="{FF2B5EF4-FFF2-40B4-BE49-F238E27FC236}">
                <a16:creationId xmlns:a16="http://schemas.microsoft.com/office/drawing/2014/main" id="{9DBF7ECB-A6AD-8405-0FB0-BEBFC9411C62}"/>
              </a:ext>
            </a:extLst>
          </p:cNvPr>
          <p:cNvSpPr>
            <a:spLocks noChangeArrowheads="1"/>
          </p:cNvSpPr>
          <p:nvPr/>
        </p:nvSpPr>
        <p:spPr bwMode="auto">
          <a:xfrm>
            <a:off x="1" y="-115416"/>
            <a:ext cx="13856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s-ES_tradnl" sz="1050"/>
          </a:p>
        </p:txBody>
      </p:sp>
      <p:sp>
        <p:nvSpPr>
          <p:cNvPr id="3" name="ZoneTexte 2">
            <a:extLst>
              <a:ext uri="{FF2B5EF4-FFF2-40B4-BE49-F238E27FC236}">
                <a16:creationId xmlns:a16="http://schemas.microsoft.com/office/drawing/2014/main" id="{2514B427-3774-C8D6-829C-90ED6B35E7C5}"/>
              </a:ext>
            </a:extLst>
          </p:cNvPr>
          <p:cNvSpPr txBox="1"/>
          <p:nvPr/>
        </p:nvSpPr>
        <p:spPr>
          <a:xfrm>
            <a:off x="1221036" y="3730273"/>
            <a:ext cx="5433060" cy="1077218"/>
          </a:xfrm>
          <a:prstGeom prst="rect">
            <a:avLst/>
          </a:prstGeom>
          <a:noFill/>
          <a:effectLst>
            <a:outerShdw blurRad="50800" dist="38100" dir="5400000" algn="t" rotWithShape="0">
              <a:prstClr val="black">
                <a:alpha val="40000"/>
              </a:prstClr>
            </a:outerShdw>
          </a:effectLst>
        </p:spPr>
        <p:txBody>
          <a:bodyPr wrap="square">
            <a:spAutoFit/>
          </a:bodyPr>
          <a:lstStyle/>
          <a:p>
            <a:r>
              <a:rPr lang="es-ES" sz="1600" dirty="0">
                <a:solidFill>
                  <a:schemeClr val="bg1"/>
                </a:solidFill>
              </a:rPr>
              <a:t>Ministerio de Educación de Colombia</a:t>
            </a:r>
            <a:br>
              <a:rPr lang="fr-CA" sz="1600" dirty="0">
                <a:solidFill>
                  <a:schemeClr val="bg1"/>
                </a:solidFill>
              </a:rPr>
            </a:br>
            <a:r>
              <a:rPr lang="fr-CA" sz="1600" dirty="0" err="1">
                <a:solidFill>
                  <a:schemeClr val="bg1"/>
                </a:solidFill>
              </a:rPr>
              <a:t>Universidad</a:t>
            </a:r>
            <a:r>
              <a:rPr lang="fr-CA" sz="1600" dirty="0">
                <a:solidFill>
                  <a:schemeClr val="bg1"/>
                </a:solidFill>
              </a:rPr>
              <a:t> de los Andes, Colombia</a:t>
            </a:r>
            <a:br>
              <a:rPr lang="fr-CA" sz="1600" dirty="0">
                <a:solidFill>
                  <a:schemeClr val="bg1"/>
                </a:solidFill>
              </a:rPr>
            </a:br>
            <a:r>
              <a:rPr lang="fr-CA" sz="1600" dirty="0" err="1">
                <a:solidFill>
                  <a:schemeClr val="bg1"/>
                </a:solidFill>
              </a:rPr>
              <a:t>Universidad</a:t>
            </a:r>
            <a:r>
              <a:rPr lang="fr-CA" sz="1600" dirty="0">
                <a:solidFill>
                  <a:schemeClr val="bg1"/>
                </a:solidFill>
              </a:rPr>
              <a:t> </a:t>
            </a:r>
            <a:r>
              <a:rPr lang="fr-CA" sz="1600" dirty="0" err="1">
                <a:solidFill>
                  <a:schemeClr val="bg1"/>
                </a:solidFill>
              </a:rPr>
              <a:t>Nacional</a:t>
            </a:r>
            <a:r>
              <a:rPr lang="fr-CA" sz="1600" dirty="0">
                <a:solidFill>
                  <a:schemeClr val="bg1"/>
                </a:solidFill>
              </a:rPr>
              <a:t>, Colombia</a:t>
            </a:r>
            <a:br>
              <a:rPr lang="fr-CA" sz="1600" dirty="0">
                <a:solidFill>
                  <a:schemeClr val="bg1"/>
                </a:solidFill>
              </a:rPr>
            </a:br>
            <a:r>
              <a:rPr lang="fr-CA" sz="1600" dirty="0" err="1">
                <a:solidFill>
                  <a:schemeClr val="bg1"/>
                </a:solidFill>
              </a:rPr>
              <a:t>Universidad</a:t>
            </a:r>
            <a:r>
              <a:rPr lang="fr-CA" sz="1600" dirty="0">
                <a:solidFill>
                  <a:schemeClr val="bg1"/>
                </a:solidFill>
              </a:rPr>
              <a:t> </a:t>
            </a:r>
            <a:r>
              <a:rPr lang="fr-CA" sz="1600" dirty="0" err="1">
                <a:solidFill>
                  <a:schemeClr val="bg1"/>
                </a:solidFill>
              </a:rPr>
              <a:t>Externado</a:t>
            </a:r>
            <a:r>
              <a:rPr lang="fr-CA" sz="1600" dirty="0">
                <a:solidFill>
                  <a:schemeClr val="bg1"/>
                </a:solidFill>
              </a:rPr>
              <a:t>, Colombia</a:t>
            </a:r>
            <a:endParaRPr lang="en-CA" sz="1600" dirty="0">
              <a:solidFill>
                <a:schemeClr val="bg1"/>
              </a:solidFill>
            </a:endParaRPr>
          </a:p>
        </p:txBody>
      </p:sp>
      <p:sp>
        <p:nvSpPr>
          <p:cNvPr id="13" name="Flèche : pentagone 12">
            <a:extLst>
              <a:ext uri="{FF2B5EF4-FFF2-40B4-BE49-F238E27FC236}">
                <a16:creationId xmlns:a16="http://schemas.microsoft.com/office/drawing/2014/main" id="{B48959F9-E4BB-644C-F837-ED287E2D7E67}"/>
              </a:ext>
            </a:extLst>
          </p:cNvPr>
          <p:cNvSpPr/>
          <p:nvPr/>
        </p:nvSpPr>
        <p:spPr>
          <a:xfrm>
            <a:off x="-193288" y="3129519"/>
            <a:ext cx="2875797" cy="532073"/>
          </a:xfrm>
          <a:prstGeom prst="homePlate">
            <a:avLst/>
          </a:prstGeom>
          <a:solidFill>
            <a:srgbClr val="EB9F1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Image 11" descr="Une image contenant Emblème, écusson, symbole&#10;&#10;Description générée automatiquement">
            <a:extLst>
              <a:ext uri="{FF2B5EF4-FFF2-40B4-BE49-F238E27FC236}">
                <a16:creationId xmlns:a16="http://schemas.microsoft.com/office/drawing/2014/main" id="{901A725A-37B8-4F92-5837-D27FE1754B39}"/>
              </a:ext>
            </a:extLst>
          </p:cNvPr>
          <p:cNvPicPr>
            <a:picLocks noChangeAspect="1"/>
          </p:cNvPicPr>
          <p:nvPr/>
        </p:nvPicPr>
        <p:blipFill>
          <a:blip r:embed="rId4"/>
          <a:stretch>
            <a:fillRect/>
          </a:stretch>
        </p:blipFill>
        <p:spPr>
          <a:xfrm>
            <a:off x="1405989" y="3174602"/>
            <a:ext cx="1062147" cy="449819"/>
          </a:xfrm>
          <a:prstGeom prst="rect">
            <a:avLst/>
          </a:prstGeom>
        </p:spPr>
      </p:pic>
      <p:pic>
        <p:nvPicPr>
          <p:cNvPr id="15" name="Image 14" descr="Une image contenant Graphique, dessin humoristique, logo, clipart&#10;&#10;Description générée automatiquement">
            <a:extLst>
              <a:ext uri="{FF2B5EF4-FFF2-40B4-BE49-F238E27FC236}">
                <a16:creationId xmlns:a16="http://schemas.microsoft.com/office/drawing/2014/main" id="{6565680F-954A-9914-45BC-F57429639125}"/>
              </a:ext>
            </a:extLst>
          </p:cNvPr>
          <p:cNvPicPr>
            <a:picLocks noChangeAspect="1"/>
          </p:cNvPicPr>
          <p:nvPr/>
        </p:nvPicPr>
        <p:blipFill>
          <a:blip r:embed="rId5"/>
          <a:stretch>
            <a:fillRect/>
          </a:stretch>
        </p:blipFill>
        <p:spPr>
          <a:xfrm>
            <a:off x="1292943" y="1460117"/>
            <a:ext cx="1502295" cy="845924"/>
          </a:xfrm>
          <a:prstGeom prst="rect">
            <a:avLst/>
          </a:prstGeom>
          <a:effectLst>
            <a:outerShdw blurRad="50800" dist="38100" dir="2700000" algn="tl" rotWithShape="0">
              <a:prstClr val="black">
                <a:alpha val="40000"/>
              </a:prstClr>
            </a:outerShdw>
          </a:effectLst>
        </p:spPr>
      </p:pic>
      <p:pic>
        <p:nvPicPr>
          <p:cNvPr id="19" name="Image 18" descr="Une image contenant Graphique, texte, graphisme, logo&#10;&#10;Description générée automatiquement">
            <a:extLst>
              <a:ext uri="{FF2B5EF4-FFF2-40B4-BE49-F238E27FC236}">
                <a16:creationId xmlns:a16="http://schemas.microsoft.com/office/drawing/2014/main" id="{D3360D83-6EB2-E64B-A80A-559EFDAC1296}"/>
              </a:ext>
            </a:extLst>
          </p:cNvPr>
          <p:cNvPicPr>
            <a:picLocks noChangeAspect="1"/>
          </p:cNvPicPr>
          <p:nvPr/>
        </p:nvPicPr>
        <p:blipFill>
          <a:blip r:embed="rId6"/>
          <a:stretch>
            <a:fillRect/>
          </a:stretch>
        </p:blipFill>
        <p:spPr>
          <a:xfrm>
            <a:off x="8104239" y="4545477"/>
            <a:ext cx="880446" cy="601247"/>
          </a:xfrm>
          <a:prstGeom prst="rect">
            <a:avLst/>
          </a:prstGeom>
        </p:spPr>
      </p:pic>
      <p:sp>
        <p:nvSpPr>
          <p:cNvPr id="2" name="Rectangle 1">
            <a:extLst>
              <a:ext uri="{FF2B5EF4-FFF2-40B4-BE49-F238E27FC236}">
                <a16:creationId xmlns:a16="http://schemas.microsoft.com/office/drawing/2014/main" id="{A1E3EB0C-38CF-458C-4C68-F13870CA1605}"/>
              </a:ext>
            </a:extLst>
          </p:cNvPr>
          <p:cNvSpPr/>
          <p:nvPr/>
        </p:nvSpPr>
        <p:spPr>
          <a:xfrm>
            <a:off x="0" y="0"/>
            <a:ext cx="9144000" cy="10109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sp>
        <p:nvSpPr>
          <p:cNvPr id="7" name="Titre 1">
            <a:extLst>
              <a:ext uri="{FF2B5EF4-FFF2-40B4-BE49-F238E27FC236}">
                <a16:creationId xmlns:a16="http://schemas.microsoft.com/office/drawing/2014/main" id="{7916C9F3-2F6A-7A03-AECF-990BE176E1CF}"/>
              </a:ext>
            </a:extLst>
          </p:cNvPr>
          <p:cNvSpPr>
            <a:spLocks noGrp="1"/>
          </p:cNvSpPr>
          <p:nvPr>
            <p:ph type="title"/>
          </p:nvPr>
        </p:nvSpPr>
        <p:spPr>
          <a:xfrm>
            <a:off x="311700" y="228989"/>
            <a:ext cx="8520600" cy="841800"/>
          </a:xfrm>
        </p:spPr>
        <p:txBody>
          <a:bodyPr>
            <a:normAutofit/>
          </a:bodyPr>
          <a:lstStyle/>
          <a:p>
            <a:pPr algn="ctr"/>
            <a:r>
              <a:rPr lang="fr-CA" sz="3600" b="1" dirty="0" err="1">
                <a:effectLst>
                  <a:outerShdw blurRad="38100" dist="38100" dir="2700000" algn="tl">
                    <a:srgbClr val="000000">
                      <a:alpha val="43137"/>
                    </a:srgbClr>
                  </a:outerShdw>
                </a:effectLst>
              </a:rPr>
              <a:t>Origen</a:t>
            </a:r>
            <a:r>
              <a:rPr lang="fr-CA" sz="3600" b="1" dirty="0">
                <a:effectLst>
                  <a:outerShdw blurRad="38100" dist="38100" dir="2700000" algn="tl">
                    <a:srgbClr val="000000">
                      <a:alpha val="43137"/>
                    </a:srgbClr>
                  </a:outerShdw>
                </a:effectLst>
              </a:rPr>
              <a:t> del </a:t>
            </a:r>
            <a:r>
              <a:rPr lang="fr-CA" sz="3600" b="1" dirty="0" err="1">
                <a:effectLst>
                  <a:outerShdw blurRad="38100" dist="38100" dir="2700000" algn="tl">
                    <a:srgbClr val="000000">
                      <a:alpha val="43137"/>
                    </a:srgbClr>
                  </a:outerShdw>
                </a:effectLst>
              </a:rPr>
              <a:t>proyecto</a:t>
            </a:r>
            <a:r>
              <a:rPr lang="fr-CA" sz="3600" b="1" dirty="0">
                <a:effectLst>
                  <a:outerShdw blurRad="38100" dist="38100" dir="2700000" algn="tl">
                    <a:srgbClr val="000000">
                      <a:alpha val="43137"/>
                    </a:srgbClr>
                  </a:outerShdw>
                </a:effectLst>
              </a:rPr>
              <a:t> PREST-MATH</a:t>
            </a:r>
            <a:endParaRPr lang="fr-CA" sz="36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74849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B0587B0-8286-9F34-3C5F-17F4B8FD29F7}"/>
              </a:ext>
            </a:extLst>
          </p:cNvPr>
          <p:cNvPicPr>
            <a:picLocks noChangeAspect="1" noChangeArrowheads="1"/>
          </p:cNvPicPr>
          <p:nvPr/>
        </p:nvPicPr>
        <p:blipFill rotWithShape="1">
          <a:blip r:embed="rId3"/>
          <a:srcRect t="22555" r="22870"/>
          <a:stretch/>
        </p:blipFill>
        <p:spPr bwMode="auto">
          <a:xfrm>
            <a:off x="0" y="0"/>
            <a:ext cx="9143999" cy="5137266"/>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1F02DEA2-F6D3-3A40-9A26-206FA3A1D6FC}"/>
              </a:ext>
            </a:extLst>
          </p:cNvPr>
          <p:cNvSpPr txBox="1"/>
          <p:nvPr/>
        </p:nvSpPr>
        <p:spPr>
          <a:xfrm>
            <a:off x="1999130" y="4625789"/>
            <a:ext cx="184731" cy="369332"/>
          </a:xfrm>
          <a:prstGeom prst="rect">
            <a:avLst/>
          </a:prstGeom>
          <a:noFill/>
        </p:spPr>
        <p:txBody>
          <a:bodyPr wrap="none" rtlCol="0">
            <a:spAutoFit/>
          </a:bodyPr>
          <a:lstStyle/>
          <a:p>
            <a:endParaRPr lang="es-ES_tradnl" sz="1800" dirty="0"/>
          </a:p>
        </p:txBody>
      </p:sp>
      <p:sp>
        <p:nvSpPr>
          <p:cNvPr id="16" name="Rectangle 4">
            <a:extLst>
              <a:ext uri="{FF2B5EF4-FFF2-40B4-BE49-F238E27FC236}">
                <a16:creationId xmlns:a16="http://schemas.microsoft.com/office/drawing/2014/main" id="{9DBF7ECB-A6AD-8405-0FB0-BEBFC9411C62}"/>
              </a:ext>
            </a:extLst>
          </p:cNvPr>
          <p:cNvSpPr>
            <a:spLocks noChangeArrowheads="1"/>
          </p:cNvSpPr>
          <p:nvPr/>
        </p:nvSpPr>
        <p:spPr bwMode="auto">
          <a:xfrm>
            <a:off x="1" y="-115416"/>
            <a:ext cx="13856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s-ES_tradnl" sz="1050"/>
          </a:p>
        </p:txBody>
      </p:sp>
      <p:pic>
        <p:nvPicPr>
          <p:cNvPr id="15" name="Image 14" descr="Une image contenant Graphique, dessin humoristique, logo, clipart&#10;&#10;Description générée automatiquement">
            <a:extLst>
              <a:ext uri="{FF2B5EF4-FFF2-40B4-BE49-F238E27FC236}">
                <a16:creationId xmlns:a16="http://schemas.microsoft.com/office/drawing/2014/main" id="{6565680F-954A-9914-45BC-F57429639125}"/>
              </a:ext>
            </a:extLst>
          </p:cNvPr>
          <p:cNvPicPr>
            <a:picLocks noChangeAspect="1"/>
          </p:cNvPicPr>
          <p:nvPr/>
        </p:nvPicPr>
        <p:blipFill>
          <a:blip r:embed="rId4"/>
          <a:stretch>
            <a:fillRect/>
          </a:stretch>
        </p:blipFill>
        <p:spPr>
          <a:xfrm>
            <a:off x="2742746" y="853816"/>
            <a:ext cx="956087" cy="538361"/>
          </a:xfrm>
          <a:prstGeom prst="rect">
            <a:avLst/>
          </a:prstGeom>
          <a:effectLst>
            <a:outerShdw blurRad="50800" dist="38100" dir="2700000" algn="tl" rotWithShape="0">
              <a:prstClr val="black">
                <a:alpha val="40000"/>
              </a:prstClr>
            </a:outerShdw>
          </a:effectLst>
        </p:spPr>
      </p:pic>
      <p:sp>
        <p:nvSpPr>
          <p:cNvPr id="4" name="Rectangle 3">
            <a:extLst>
              <a:ext uri="{FF2B5EF4-FFF2-40B4-BE49-F238E27FC236}">
                <a16:creationId xmlns:a16="http://schemas.microsoft.com/office/drawing/2014/main" id="{937062E4-FF61-862E-E053-D4DCF6F985A4}"/>
              </a:ext>
            </a:extLst>
          </p:cNvPr>
          <p:cNvSpPr/>
          <p:nvPr/>
        </p:nvSpPr>
        <p:spPr>
          <a:xfrm>
            <a:off x="1770661" y="2401746"/>
            <a:ext cx="973874" cy="327102"/>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8">
            <a:extLst>
              <a:ext uri="{FF2B5EF4-FFF2-40B4-BE49-F238E27FC236}">
                <a16:creationId xmlns:a16="http://schemas.microsoft.com/office/drawing/2014/main" id="{BBCAB307-D119-ABB5-CACC-3DFC139E68E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72131" y="2462277"/>
            <a:ext cx="768744" cy="203747"/>
          </a:xfrm>
          <a:prstGeom prst="rect">
            <a:avLst/>
          </a:prstGeom>
        </p:spPr>
      </p:pic>
      <p:sp>
        <p:nvSpPr>
          <p:cNvPr id="8" name="Rectangle 7">
            <a:extLst>
              <a:ext uri="{FF2B5EF4-FFF2-40B4-BE49-F238E27FC236}">
                <a16:creationId xmlns:a16="http://schemas.microsoft.com/office/drawing/2014/main" id="{E9C463C2-5B39-0617-7979-15634617501C}"/>
              </a:ext>
            </a:extLst>
          </p:cNvPr>
          <p:cNvSpPr/>
          <p:nvPr/>
        </p:nvSpPr>
        <p:spPr>
          <a:xfrm>
            <a:off x="2314108" y="2806042"/>
            <a:ext cx="847970" cy="327102"/>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Imagen 9">
            <a:extLst>
              <a:ext uri="{FF2B5EF4-FFF2-40B4-BE49-F238E27FC236}">
                <a16:creationId xmlns:a16="http://schemas.microsoft.com/office/drawing/2014/main" id="{C4E6A960-8822-FED1-B620-4938A58DD79C}"/>
              </a:ext>
            </a:extLst>
          </p:cNvPr>
          <p:cNvPicPr>
            <a:picLocks noChangeAspect="1"/>
          </p:cNvPicPr>
          <p:nvPr/>
        </p:nvPicPr>
        <p:blipFill>
          <a:blip r:embed="rId6"/>
          <a:stretch>
            <a:fillRect/>
          </a:stretch>
        </p:blipFill>
        <p:spPr>
          <a:xfrm>
            <a:off x="2399634" y="2882741"/>
            <a:ext cx="689802" cy="173703"/>
          </a:xfrm>
          <a:prstGeom prst="rect">
            <a:avLst/>
          </a:prstGeom>
        </p:spPr>
      </p:pic>
      <p:sp>
        <p:nvSpPr>
          <p:cNvPr id="14" name="Rectangle 13">
            <a:extLst>
              <a:ext uri="{FF2B5EF4-FFF2-40B4-BE49-F238E27FC236}">
                <a16:creationId xmlns:a16="http://schemas.microsoft.com/office/drawing/2014/main" id="{CDED872D-4CA2-4406-AE55-D4C16B2F61D4}"/>
              </a:ext>
            </a:extLst>
          </p:cNvPr>
          <p:cNvSpPr/>
          <p:nvPr/>
        </p:nvSpPr>
        <p:spPr>
          <a:xfrm>
            <a:off x="4554640" y="3052191"/>
            <a:ext cx="541073" cy="360498"/>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Imagen 49">
            <a:extLst>
              <a:ext uri="{FF2B5EF4-FFF2-40B4-BE49-F238E27FC236}">
                <a16:creationId xmlns:a16="http://schemas.microsoft.com/office/drawing/2014/main" id="{8DF3E27D-95B9-00AB-773D-03168163D88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14648" y="3103954"/>
            <a:ext cx="426929" cy="290365"/>
          </a:xfrm>
          <a:prstGeom prst="rect">
            <a:avLst/>
          </a:prstGeom>
        </p:spPr>
      </p:pic>
      <p:sp>
        <p:nvSpPr>
          <p:cNvPr id="20" name="Rectangle 19">
            <a:extLst>
              <a:ext uri="{FF2B5EF4-FFF2-40B4-BE49-F238E27FC236}">
                <a16:creationId xmlns:a16="http://schemas.microsoft.com/office/drawing/2014/main" id="{C78C7E1E-6BAC-84C4-4A85-3DBDCB46639C}"/>
              </a:ext>
            </a:extLst>
          </p:cNvPr>
          <p:cNvSpPr/>
          <p:nvPr/>
        </p:nvSpPr>
        <p:spPr>
          <a:xfrm>
            <a:off x="4089895" y="4208984"/>
            <a:ext cx="382516" cy="360498"/>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baseline="-25000" dirty="0"/>
          </a:p>
        </p:txBody>
      </p:sp>
      <p:pic>
        <p:nvPicPr>
          <p:cNvPr id="21" name="Imagen 8">
            <a:extLst>
              <a:ext uri="{FF2B5EF4-FFF2-40B4-BE49-F238E27FC236}">
                <a16:creationId xmlns:a16="http://schemas.microsoft.com/office/drawing/2014/main" id="{09932E6C-5E08-8A05-393D-693F05243F7D}"/>
              </a:ext>
            </a:extLst>
          </p:cNvPr>
          <p:cNvPicPr>
            <a:picLocks noChangeAspect="1"/>
          </p:cNvPicPr>
          <p:nvPr/>
        </p:nvPicPr>
        <p:blipFill>
          <a:blip r:embed="rId8"/>
          <a:stretch>
            <a:fillRect/>
          </a:stretch>
        </p:blipFill>
        <p:spPr>
          <a:xfrm>
            <a:off x="4122965" y="4234601"/>
            <a:ext cx="309264" cy="309264"/>
          </a:xfrm>
          <a:prstGeom prst="rect">
            <a:avLst/>
          </a:prstGeom>
        </p:spPr>
      </p:pic>
      <p:sp>
        <p:nvSpPr>
          <p:cNvPr id="22" name="Rectangle 21">
            <a:extLst>
              <a:ext uri="{FF2B5EF4-FFF2-40B4-BE49-F238E27FC236}">
                <a16:creationId xmlns:a16="http://schemas.microsoft.com/office/drawing/2014/main" id="{EACA9DD1-7002-DDC9-D330-6CB77ED81AC4}"/>
              </a:ext>
            </a:extLst>
          </p:cNvPr>
          <p:cNvSpPr/>
          <p:nvPr/>
        </p:nvSpPr>
        <p:spPr>
          <a:xfrm>
            <a:off x="4393184" y="3663589"/>
            <a:ext cx="382516" cy="360498"/>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baseline="-25000" dirty="0"/>
          </a:p>
        </p:txBody>
      </p:sp>
      <p:pic>
        <p:nvPicPr>
          <p:cNvPr id="23" name="Imagen 8">
            <a:extLst>
              <a:ext uri="{FF2B5EF4-FFF2-40B4-BE49-F238E27FC236}">
                <a16:creationId xmlns:a16="http://schemas.microsoft.com/office/drawing/2014/main" id="{0587F0F8-68C6-7BCA-B2AD-3402C76837BC}"/>
              </a:ext>
            </a:extLst>
          </p:cNvPr>
          <p:cNvPicPr>
            <a:picLocks noChangeAspect="1"/>
          </p:cNvPicPr>
          <p:nvPr/>
        </p:nvPicPr>
        <p:blipFill>
          <a:blip r:embed="rId8"/>
          <a:stretch>
            <a:fillRect/>
          </a:stretch>
        </p:blipFill>
        <p:spPr>
          <a:xfrm>
            <a:off x="4426254" y="3689206"/>
            <a:ext cx="309264" cy="309264"/>
          </a:xfrm>
          <a:prstGeom prst="rect">
            <a:avLst/>
          </a:prstGeom>
        </p:spPr>
      </p:pic>
      <p:pic>
        <p:nvPicPr>
          <p:cNvPr id="27" name="Image 26" descr="Une image contenant Graphique, texte, graphisme, logo&#10;&#10;Description générée automatiquement">
            <a:extLst>
              <a:ext uri="{FF2B5EF4-FFF2-40B4-BE49-F238E27FC236}">
                <a16:creationId xmlns:a16="http://schemas.microsoft.com/office/drawing/2014/main" id="{476EA3E9-0347-DF62-4FFC-1C61912CF8BB}"/>
              </a:ext>
            </a:extLst>
          </p:cNvPr>
          <p:cNvPicPr>
            <a:picLocks noChangeAspect="1"/>
          </p:cNvPicPr>
          <p:nvPr/>
        </p:nvPicPr>
        <p:blipFill>
          <a:blip r:embed="rId9"/>
          <a:stretch>
            <a:fillRect/>
          </a:stretch>
        </p:blipFill>
        <p:spPr>
          <a:xfrm>
            <a:off x="8104239" y="4545477"/>
            <a:ext cx="880446" cy="601247"/>
          </a:xfrm>
          <a:prstGeom prst="rect">
            <a:avLst/>
          </a:prstGeom>
        </p:spPr>
      </p:pic>
      <p:sp>
        <p:nvSpPr>
          <p:cNvPr id="28" name="Rectangle 27">
            <a:extLst>
              <a:ext uri="{FF2B5EF4-FFF2-40B4-BE49-F238E27FC236}">
                <a16:creationId xmlns:a16="http://schemas.microsoft.com/office/drawing/2014/main" id="{13300591-F7B7-9F34-00DE-91D30B5BF8D7}"/>
              </a:ext>
            </a:extLst>
          </p:cNvPr>
          <p:cNvSpPr/>
          <p:nvPr/>
        </p:nvSpPr>
        <p:spPr>
          <a:xfrm>
            <a:off x="5682315" y="905578"/>
            <a:ext cx="382516" cy="360498"/>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baseline="-25000" dirty="0"/>
          </a:p>
        </p:txBody>
      </p:sp>
      <p:pic>
        <p:nvPicPr>
          <p:cNvPr id="29" name="Imagen 8">
            <a:extLst>
              <a:ext uri="{FF2B5EF4-FFF2-40B4-BE49-F238E27FC236}">
                <a16:creationId xmlns:a16="http://schemas.microsoft.com/office/drawing/2014/main" id="{3C4D18FA-9D31-8F3B-EDF3-D90C3A0D0C76}"/>
              </a:ext>
            </a:extLst>
          </p:cNvPr>
          <p:cNvPicPr>
            <a:picLocks noChangeAspect="1"/>
          </p:cNvPicPr>
          <p:nvPr/>
        </p:nvPicPr>
        <p:blipFill>
          <a:blip r:embed="rId8"/>
          <a:stretch>
            <a:fillRect/>
          </a:stretch>
        </p:blipFill>
        <p:spPr>
          <a:xfrm>
            <a:off x="5721361" y="931195"/>
            <a:ext cx="309264" cy="309264"/>
          </a:xfrm>
          <a:prstGeom prst="rect">
            <a:avLst/>
          </a:prstGeom>
        </p:spPr>
      </p:pic>
      <p:sp>
        <p:nvSpPr>
          <p:cNvPr id="31" name="Rectangle 30">
            <a:extLst>
              <a:ext uri="{FF2B5EF4-FFF2-40B4-BE49-F238E27FC236}">
                <a16:creationId xmlns:a16="http://schemas.microsoft.com/office/drawing/2014/main" id="{D620E3F8-E669-FD42-012B-AE742B998262}"/>
              </a:ext>
            </a:extLst>
          </p:cNvPr>
          <p:cNvSpPr/>
          <p:nvPr/>
        </p:nvSpPr>
        <p:spPr>
          <a:xfrm>
            <a:off x="2857437" y="3193700"/>
            <a:ext cx="655983" cy="327102"/>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4" name="Imagen 10">
            <a:extLst>
              <a:ext uri="{FF2B5EF4-FFF2-40B4-BE49-F238E27FC236}">
                <a16:creationId xmlns:a16="http://schemas.microsoft.com/office/drawing/2014/main" id="{F04721A5-B19A-CE5B-96C0-5C16694D4441}"/>
              </a:ext>
            </a:extLst>
          </p:cNvPr>
          <p:cNvPicPr>
            <a:picLocks noChangeAspect="1"/>
          </p:cNvPicPr>
          <p:nvPr/>
        </p:nvPicPr>
        <p:blipFill>
          <a:blip r:embed="rId10"/>
          <a:stretch>
            <a:fillRect/>
          </a:stretch>
        </p:blipFill>
        <p:spPr>
          <a:xfrm>
            <a:off x="2881544" y="3184242"/>
            <a:ext cx="631877" cy="309264"/>
          </a:xfrm>
          <a:prstGeom prst="rect">
            <a:avLst/>
          </a:prstGeom>
        </p:spPr>
      </p:pic>
      <p:sp>
        <p:nvSpPr>
          <p:cNvPr id="1027" name="Rectangle 1026">
            <a:extLst>
              <a:ext uri="{FF2B5EF4-FFF2-40B4-BE49-F238E27FC236}">
                <a16:creationId xmlns:a16="http://schemas.microsoft.com/office/drawing/2014/main" id="{941C2793-AE02-8BCA-BB56-F272E8BD2B10}"/>
              </a:ext>
            </a:extLst>
          </p:cNvPr>
          <p:cNvSpPr/>
          <p:nvPr/>
        </p:nvSpPr>
        <p:spPr>
          <a:xfrm>
            <a:off x="3621536" y="2641600"/>
            <a:ext cx="569809" cy="432772"/>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baseline="-25000" dirty="0"/>
          </a:p>
        </p:txBody>
      </p:sp>
      <p:pic>
        <p:nvPicPr>
          <p:cNvPr id="1028" name="Google Shape;56;p13">
            <a:extLst>
              <a:ext uri="{FF2B5EF4-FFF2-40B4-BE49-F238E27FC236}">
                <a16:creationId xmlns:a16="http://schemas.microsoft.com/office/drawing/2014/main" id="{77FF92EE-52A1-1041-6616-BF7AB9E2E49E}"/>
              </a:ext>
            </a:extLst>
          </p:cNvPr>
          <p:cNvPicPr preferRelativeResize="0"/>
          <p:nvPr/>
        </p:nvPicPr>
        <p:blipFill>
          <a:blip r:embed="rId11">
            <a:alphaModFix/>
          </a:blip>
          <a:stretch>
            <a:fillRect/>
          </a:stretch>
        </p:blipFill>
        <p:spPr>
          <a:xfrm>
            <a:off x="3657594" y="2690984"/>
            <a:ext cx="465371" cy="330766"/>
          </a:xfrm>
          <a:prstGeom prst="rect">
            <a:avLst/>
          </a:prstGeom>
          <a:noFill/>
          <a:ln>
            <a:noFill/>
          </a:ln>
        </p:spPr>
      </p:pic>
      <p:sp>
        <p:nvSpPr>
          <p:cNvPr id="1030" name="Rectangle 1029">
            <a:extLst>
              <a:ext uri="{FF2B5EF4-FFF2-40B4-BE49-F238E27FC236}">
                <a16:creationId xmlns:a16="http://schemas.microsoft.com/office/drawing/2014/main" id="{4BEFCBA7-EA6D-749C-502A-710C30F09CEA}"/>
              </a:ext>
            </a:extLst>
          </p:cNvPr>
          <p:cNvSpPr/>
          <p:nvPr/>
        </p:nvSpPr>
        <p:spPr>
          <a:xfrm>
            <a:off x="3605040" y="2058190"/>
            <a:ext cx="541073" cy="360498"/>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31" name="Imagen 2">
            <a:extLst>
              <a:ext uri="{FF2B5EF4-FFF2-40B4-BE49-F238E27FC236}">
                <a16:creationId xmlns:a16="http://schemas.microsoft.com/office/drawing/2014/main" id="{8044424C-6590-8BDA-81DD-AA672B06C1AB}"/>
              </a:ext>
            </a:extLst>
          </p:cNvPr>
          <p:cNvPicPr>
            <a:picLocks noChangeAspect="1"/>
          </p:cNvPicPr>
          <p:nvPr/>
        </p:nvPicPr>
        <p:blipFill rotWithShape="1">
          <a:blip r:embed="rId12"/>
          <a:srcRect t="15785" b="9406"/>
          <a:stretch/>
        </p:blipFill>
        <p:spPr>
          <a:xfrm>
            <a:off x="3659465" y="2117839"/>
            <a:ext cx="456126" cy="255917"/>
          </a:xfrm>
          <a:prstGeom prst="rect">
            <a:avLst/>
          </a:prstGeom>
        </p:spPr>
      </p:pic>
      <p:sp>
        <p:nvSpPr>
          <p:cNvPr id="1033" name="Rectangle 1032">
            <a:extLst>
              <a:ext uri="{FF2B5EF4-FFF2-40B4-BE49-F238E27FC236}">
                <a16:creationId xmlns:a16="http://schemas.microsoft.com/office/drawing/2014/main" id="{DDC11560-D072-66FE-D0BF-7C968156E970}"/>
              </a:ext>
            </a:extLst>
          </p:cNvPr>
          <p:cNvSpPr/>
          <p:nvPr/>
        </p:nvSpPr>
        <p:spPr>
          <a:xfrm>
            <a:off x="3065926" y="2072785"/>
            <a:ext cx="488145" cy="309264"/>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34" name="Imagen 11">
            <a:extLst>
              <a:ext uri="{FF2B5EF4-FFF2-40B4-BE49-F238E27FC236}">
                <a16:creationId xmlns:a16="http://schemas.microsoft.com/office/drawing/2014/main" id="{6761E63D-21A1-3989-5287-BF19EAD42654}"/>
              </a:ext>
            </a:extLst>
          </p:cNvPr>
          <p:cNvPicPr>
            <a:picLocks noChangeAspect="1"/>
          </p:cNvPicPr>
          <p:nvPr/>
        </p:nvPicPr>
        <p:blipFill>
          <a:blip r:embed="rId13"/>
          <a:stretch>
            <a:fillRect/>
          </a:stretch>
        </p:blipFill>
        <p:spPr>
          <a:xfrm>
            <a:off x="3114589" y="2106006"/>
            <a:ext cx="411330" cy="255851"/>
          </a:xfrm>
          <a:prstGeom prst="rect">
            <a:avLst/>
          </a:prstGeom>
        </p:spPr>
      </p:pic>
      <p:sp>
        <p:nvSpPr>
          <p:cNvPr id="2" name="Rectangle 1">
            <a:extLst>
              <a:ext uri="{FF2B5EF4-FFF2-40B4-BE49-F238E27FC236}">
                <a16:creationId xmlns:a16="http://schemas.microsoft.com/office/drawing/2014/main" id="{4E15D6B0-8579-4C73-E5E8-E5268CF2B588}"/>
              </a:ext>
            </a:extLst>
          </p:cNvPr>
          <p:cNvSpPr/>
          <p:nvPr/>
        </p:nvSpPr>
        <p:spPr>
          <a:xfrm>
            <a:off x="0" y="-1"/>
            <a:ext cx="9144000" cy="86837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sp>
        <p:nvSpPr>
          <p:cNvPr id="11" name="Titre 1">
            <a:extLst>
              <a:ext uri="{FF2B5EF4-FFF2-40B4-BE49-F238E27FC236}">
                <a16:creationId xmlns:a16="http://schemas.microsoft.com/office/drawing/2014/main" id="{7916C9F3-2F6A-7A03-AECF-990BE176E1CF}"/>
              </a:ext>
            </a:extLst>
          </p:cNvPr>
          <p:cNvSpPr>
            <a:spLocks noGrp="1"/>
          </p:cNvSpPr>
          <p:nvPr>
            <p:ph type="title"/>
          </p:nvPr>
        </p:nvSpPr>
        <p:spPr>
          <a:xfrm>
            <a:off x="299356" y="333614"/>
            <a:ext cx="8566348" cy="527032"/>
          </a:xfrm>
        </p:spPr>
        <p:txBody>
          <a:bodyPr>
            <a:noAutofit/>
          </a:bodyPr>
          <a:lstStyle/>
          <a:p>
            <a:pPr algn="ctr"/>
            <a:r>
              <a:rPr lang="es-ES" sz="2300" b="1">
                <a:effectLst>
                  <a:outerShdw blurRad="38100" dist="38100" dir="2700000" algn="tl">
                    <a:srgbClr val="000000">
                      <a:alpha val="43137"/>
                    </a:srgbClr>
                  </a:outerShdw>
                </a:effectLst>
              </a:rPr>
              <a:t>Colaboración con organizaciones de 9 países</a:t>
            </a:r>
            <a:endParaRPr lang="fr-CA" sz="2300" b="1" dirty="0">
              <a:solidFill>
                <a:schemeClr val="bg1"/>
              </a:solidFill>
              <a:effectLst>
                <a:outerShdw blurRad="38100" dist="38100" dir="2700000" algn="tl">
                  <a:srgbClr val="000000">
                    <a:alpha val="43137"/>
                  </a:srgbClr>
                </a:outerShdw>
              </a:effectLst>
            </a:endParaRPr>
          </a:p>
        </p:txBody>
      </p:sp>
      <p:pic>
        <p:nvPicPr>
          <p:cNvPr id="7" name="Google Shape;440;p94" descr="Logo&#10;&#10;Description automatically generated with low confidence">
            <a:extLst>
              <a:ext uri="{FF2B5EF4-FFF2-40B4-BE49-F238E27FC236}">
                <a16:creationId xmlns:a16="http://schemas.microsoft.com/office/drawing/2014/main" id="{7309B8A6-5978-A3C8-1C54-E2FD64FD304B}"/>
              </a:ext>
            </a:extLst>
          </p:cNvPr>
          <p:cNvPicPr preferRelativeResize="0"/>
          <p:nvPr/>
        </p:nvPicPr>
        <p:blipFill rotWithShape="1">
          <a:blip r:embed="rId14">
            <a:alphaModFix/>
          </a:blip>
          <a:srcRect t="8971" b="11643"/>
          <a:stretch/>
        </p:blipFill>
        <p:spPr>
          <a:xfrm>
            <a:off x="2183861" y="1861145"/>
            <a:ext cx="717193" cy="360498"/>
          </a:xfrm>
          <a:prstGeom prst="rect">
            <a:avLst/>
          </a:prstGeom>
          <a:solidFill>
            <a:schemeClr val="bg1"/>
          </a:solidFill>
          <a:ln w="28575">
            <a:solidFill>
              <a:srgbClr val="0B255B"/>
            </a:solidFill>
          </a:ln>
        </p:spPr>
      </p:pic>
      <p:pic>
        <p:nvPicPr>
          <p:cNvPr id="9" name="Image 8" descr="Une image contenant Graphique, logo, clipart, Police&#10;&#10;Description générée automatiquement">
            <a:extLst>
              <a:ext uri="{FF2B5EF4-FFF2-40B4-BE49-F238E27FC236}">
                <a16:creationId xmlns:a16="http://schemas.microsoft.com/office/drawing/2014/main" id="{B40DE3CE-0D31-0D8E-70C4-0439A2B193ED}"/>
              </a:ext>
            </a:extLst>
          </p:cNvPr>
          <p:cNvPicPr>
            <a:picLocks noChangeAspect="1"/>
          </p:cNvPicPr>
          <p:nvPr/>
        </p:nvPicPr>
        <p:blipFill>
          <a:blip r:embed="rId15"/>
          <a:stretch>
            <a:fillRect/>
          </a:stretch>
        </p:blipFill>
        <p:spPr>
          <a:xfrm>
            <a:off x="1160410" y="2314642"/>
            <a:ext cx="530205" cy="499016"/>
          </a:xfrm>
          <a:prstGeom prst="rect">
            <a:avLst/>
          </a:prstGeom>
        </p:spPr>
      </p:pic>
    </p:spTree>
    <p:extLst>
      <p:ext uri="{BB962C8B-B14F-4D97-AF65-F5344CB8AC3E}">
        <p14:creationId xmlns:p14="http://schemas.microsoft.com/office/powerpoint/2010/main" val="3980097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Dessin animé, capture d’écran, dessin humoristique&#10;&#10;Le contenu généré par l’IA peut être incorrect.">
            <a:extLst>
              <a:ext uri="{FF2B5EF4-FFF2-40B4-BE49-F238E27FC236}">
                <a16:creationId xmlns:a16="http://schemas.microsoft.com/office/drawing/2014/main" id="{E2E0AF52-AF4A-CD67-B488-6B5CAB5C1CA2}"/>
              </a:ext>
            </a:extLst>
          </p:cNvPr>
          <p:cNvPicPr>
            <a:picLocks noChangeAspect="1"/>
          </p:cNvPicPr>
          <p:nvPr/>
        </p:nvPicPr>
        <p:blipFill>
          <a:blip r:embed="rId3"/>
          <a:stretch>
            <a:fillRect/>
          </a:stretch>
        </p:blipFill>
        <p:spPr>
          <a:xfrm>
            <a:off x="0" y="13607"/>
            <a:ext cx="9144000" cy="5116286"/>
          </a:xfrm>
          <a:prstGeom prst="rect">
            <a:avLst/>
          </a:prstGeom>
        </p:spPr>
      </p:pic>
      <p:sp>
        <p:nvSpPr>
          <p:cNvPr id="47" name="Titre 1">
            <a:extLst>
              <a:ext uri="{FF2B5EF4-FFF2-40B4-BE49-F238E27FC236}">
                <a16:creationId xmlns:a16="http://schemas.microsoft.com/office/drawing/2014/main" id="{602AF59C-BA8F-04B0-B24A-A00DAAEE18A7}"/>
              </a:ext>
            </a:extLst>
          </p:cNvPr>
          <p:cNvSpPr txBox="1">
            <a:spLocks/>
          </p:cNvSpPr>
          <p:nvPr/>
        </p:nvSpPr>
        <p:spPr>
          <a:xfrm>
            <a:off x="-205781" y="158696"/>
            <a:ext cx="5270809" cy="21008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fr-CA" sz="3600" b="1" dirty="0" err="1">
                <a:effectLst>
                  <a:outerShdw blurRad="38100" dist="38100" dir="2700000" algn="tl">
                    <a:srgbClr val="000000">
                      <a:alpha val="43137"/>
                    </a:srgbClr>
                  </a:outerShdw>
                </a:effectLst>
              </a:rPr>
              <a:t>Programa</a:t>
            </a:r>
            <a:r>
              <a:rPr lang="fr-CA" sz="3600" b="1" dirty="0">
                <a:effectLst>
                  <a:outerShdw blurRad="38100" dist="38100" dir="2700000" algn="tl">
                    <a:srgbClr val="000000">
                      <a:alpha val="43137"/>
                    </a:srgbClr>
                  </a:outerShdw>
                </a:effectLst>
              </a:rPr>
              <a:t> </a:t>
            </a:r>
            <a:r>
              <a:rPr lang="fr-CA" sz="3600" b="1" dirty="0" err="1">
                <a:effectLst>
                  <a:outerShdw blurRad="38100" dist="38100" dir="2700000" algn="tl">
                    <a:srgbClr val="000000">
                      <a:alpha val="43137"/>
                    </a:srgbClr>
                  </a:outerShdw>
                </a:effectLst>
              </a:rPr>
              <a:t>completo</a:t>
            </a:r>
            <a:r>
              <a:rPr lang="fr-CA" sz="3600" b="1" dirty="0">
                <a:effectLst>
                  <a:outerShdw blurRad="38100" dist="38100" dir="2700000" algn="tl">
                    <a:srgbClr val="000000">
                      <a:alpha val="43137"/>
                    </a:srgbClr>
                  </a:outerShdw>
                </a:effectLst>
              </a:rPr>
              <a:t> para </a:t>
            </a:r>
          </a:p>
          <a:p>
            <a:pPr algn="ctr"/>
            <a:r>
              <a:rPr lang="fr-CA" sz="3600" b="1" dirty="0" err="1">
                <a:effectLst>
                  <a:outerShdw blurRad="38100" dist="38100" dir="2700000" algn="tl">
                    <a:srgbClr val="000000">
                      <a:alpha val="43137"/>
                    </a:srgbClr>
                  </a:outerShdw>
                </a:effectLst>
              </a:rPr>
              <a:t>preescolar</a:t>
            </a:r>
            <a:r>
              <a:rPr lang="fr-CA" sz="3600" b="1" dirty="0">
                <a:effectLst>
                  <a:outerShdw blurRad="38100" dist="38100" dir="2700000" algn="tl">
                    <a:srgbClr val="000000">
                      <a:alpha val="43137"/>
                    </a:srgbClr>
                  </a:outerShdw>
                </a:effectLst>
              </a:rPr>
              <a:t> y </a:t>
            </a:r>
            <a:r>
              <a:rPr lang="fr-CA" sz="3600" b="1" dirty="0" err="1">
                <a:effectLst>
                  <a:outerShdw blurRad="38100" dist="38100" dir="2700000" algn="tl">
                    <a:srgbClr val="000000">
                      <a:alpha val="43137"/>
                    </a:srgbClr>
                  </a:outerShdw>
                </a:effectLst>
              </a:rPr>
              <a:t>primaria</a:t>
            </a:r>
            <a:endParaRPr lang="fr-CA" sz="3600" b="1" dirty="0">
              <a:effectLst>
                <a:outerShdw blurRad="38100" dist="38100" dir="2700000" algn="tl">
                  <a:srgbClr val="000000">
                    <a:alpha val="43137"/>
                  </a:srgbClr>
                </a:outerShdw>
              </a:effectLst>
            </a:endParaRPr>
          </a:p>
        </p:txBody>
      </p:sp>
      <p:pic>
        <p:nvPicPr>
          <p:cNvPr id="63" name="Image 62" descr="Une image contenant Graphique, texte, graphisme, logo&#10;&#10;Description générée automatiquement">
            <a:extLst>
              <a:ext uri="{FF2B5EF4-FFF2-40B4-BE49-F238E27FC236}">
                <a16:creationId xmlns:a16="http://schemas.microsoft.com/office/drawing/2014/main" id="{675B10EA-B803-1293-7BD3-34A1B87FEED0}"/>
              </a:ext>
            </a:extLst>
          </p:cNvPr>
          <p:cNvPicPr>
            <a:picLocks noChangeAspect="1"/>
          </p:cNvPicPr>
          <p:nvPr/>
        </p:nvPicPr>
        <p:blipFill>
          <a:blip r:embed="rId4"/>
          <a:stretch>
            <a:fillRect/>
          </a:stretch>
        </p:blipFill>
        <p:spPr>
          <a:xfrm>
            <a:off x="8104239" y="4545477"/>
            <a:ext cx="880446" cy="601247"/>
          </a:xfrm>
          <a:prstGeom prst="rect">
            <a:avLst/>
          </a:prstGeom>
        </p:spPr>
      </p:pic>
    </p:spTree>
    <p:extLst>
      <p:ext uri="{BB962C8B-B14F-4D97-AF65-F5344CB8AC3E}">
        <p14:creationId xmlns:p14="http://schemas.microsoft.com/office/powerpoint/2010/main" val="2458610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9B1183-1300-1534-3874-5FCB571FF930}"/>
              </a:ext>
            </a:extLst>
          </p:cNvPr>
          <p:cNvSpPr>
            <a:spLocks noGrp="1"/>
          </p:cNvSpPr>
          <p:nvPr>
            <p:ph type="title"/>
          </p:nvPr>
        </p:nvSpPr>
        <p:spPr>
          <a:xfrm>
            <a:off x="311700" y="33092"/>
            <a:ext cx="8520600" cy="572700"/>
          </a:xfrm>
        </p:spPr>
        <p:txBody>
          <a:bodyPr>
            <a:normAutofit fontScale="90000"/>
          </a:bodyPr>
          <a:lstStyle/>
          <a:p>
            <a:pPr algn="ctr"/>
            <a:r>
              <a:rPr lang="es-ES" b="1" kern="1200">
                <a:latin typeface="Arial" panose="020B0604020202020204" pitchFamily="34" charset="0"/>
                <a:ea typeface="+mj-ea"/>
                <a:cs typeface="Arial" panose="020B0604020202020204" pitchFamily="34" charset="0"/>
              </a:rPr>
              <a:t>Despertar a las matemáticas en niños de 4 y 5 años</a:t>
            </a:r>
            <a:endParaRPr lang="fr-CA" b="1" kern="1200" dirty="0">
              <a:solidFill>
                <a:schemeClr val="bg1"/>
              </a:solidFill>
              <a:latin typeface="Arial" panose="020B0604020202020204" pitchFamily="34" charset="0"/>
              <a:ea typeface="+mj-ea"/>
              <a:cs typeface="Arial" panose="020B0604020202020204" pitchFamily="34" charset="0"/>
            </a:endParaRPr>
          </a:p>
        </p:txBody>
      </p:sp>
      <p:pic>
        <p:nvPicPr>
          <p:cNvPr id="9" name="Imagen 8">
            <a:extLst>
              <a:ext uri="{FF2B5EF4-FFF2-40B4-BE49-F238E27FC236}">
                <a16:creationId xmlns:a16="http://schemas.microsoft.com/office/drawing/2014/main" id="{FBD7FADC-51A8-FE33-A48C-50C7A6EDABF2}"/>
              </a:ext>
            </a:extLst>
          </p:cNvPr>
          <p:cNvPicPr>
            <a:picLocks noChangeAspect="1"/>
          </p:cNvPicPr>
          <p:nvPr/>
        </p:nvPicPr>
        <p:blipFill>
          <a:blip r:embed="rId3"/>
          <a:stretch>
            <a:fillRect/>
          </a:stretch>
        </p:blipFill>
        <p:spPr>
          <a:xfrm>
            <a:off x="328346" y="1110902"/>
            <a:ext cx="1030758" cy="1308335"/>
          </a:xfrm>
          <a:prstGeom prst="rect">
            <a:avLst/>
          </a:prstGeom>
        </p:spPr>
      </p:pic>
      <p:sp>
        <p:nvSpPr>
          <p:cNvPr id="10" name="CuadroTexto 9">
            <a:extLst>
              <a:ext uri="{FF2B5EF4-FFF2-40B4-BE49-F238E27FC236}">
                <a16:creationId xmlns:a16="http://schemas.microsoft.com/office/drawing/2014/main" id="{5C7A28B6-D754-723A-D614-EC33B02BE091}"/>
              </a:ext>
            </a:extLst>
          </p:cNvPr>
          <p:cNvSpPr txBox="1"/>
          <p:nvPr/>
        </p:nvSpPr>
        <p:spPr>
          <a:xfrm>
            <a:off x="76119" y="2470111"/>
            <a:ext cx="2286934" cy="1384995"/>
          </a:xfrm>
          <a:prstGeom prst="rect">
            <a:avLst/>
          </a:prstGeom>
          <a:noFill/>
        </p:spPr>
        <p:txBody>
          <a:bodyPr wrap="square" rtlCol="0">
            <a:spAutoFit/>
          </a:bodyPr>
          <a:lstStyle/>
          <a:p>
            <a:r>
              <a:rPr lang="es-ES" dirty="0">
                <a:solidFill>
                  <a:schemeClr val="bg1"/>
                </a:solidFill>
              </a:rPr>
              <a:t>Programa de Concienciación sobre las Matemáticas, que incluye:
- Funciones ejecutivas
- Motricidad gruesa
- Motricidad fina</a:t>
            </a:r>
            <a:endParaRPr lang="es-ES_tradnl" dirty="0">
              <a:solidFill>
                <a:schemeClr val="bg1"/>
              </a:solidFill>
            </a:endParaRPr>
          </a:p>
        </p:txBody>
      </p:sp>
      <p:sp>
        <p:nvSpPr>
          <p:cNvPr id="3" name="CuadroTexto 11">
            <a:extLst>
              <a:ext uri="{FF2B5EF4-FFF2-40B4-BE49-F238E27FC236}">
                <a16:creationId xmlns:a16="http://schemas.microsoft.com/office/drawing/2014/main" id="{8522B649-D398-4984-67C0-487E227D3232}"/>
              </a:ext>
            </a:extLst>
          </p:cNvPr>
          <p:cNvSpPr txBox="1"/>
          <p:nvPr/>
        </p:nvSpPr>
        <p:spPr>
          <a:xfrm>
            <a:off x="150166" y="752251"/>
            <a:ext cx="1730088" cy="307777"/>
          </a:xfrm>
          <a:prstGeom prst="rect">
            <a:avLst/>
          </a:prstGeom>
          <a:noFill/>
        </p:spPr>
        <p:txBody>
          <a:bodyPr wrap="square" rtlCol="0">
            <a:spAutoFit/>
          </a:bodyPr>
          <a:lstStyle/>
          <a:p>
            <a:r>
              <a:rPr lang="es-ES">
                <a:solidFill>
                  <a:schemeClr val="bg1"/>
                </a:solidFill>
              </a:rPr>
              <a:t>4 años y 5 años</a:t>
            </a:r>
            <a:endParaRPr lang="es-ES_tradnl" dirty="0">
              <a:solidFill>
                <a:schemeClr val="bg1"/>
              </a:solidFill>
            </a:endParaRPr>
          </a:p>
        </p:txBody>
      </p:sp>
      <p:pic>
        <p:nvPicPr>
          <p:cNvPr id="43" name="Image 42">
            <a:extLst>
              <a:ext uri="{FF2B5EF4-FFF2-40B4-BE49-F238E27FC236}">
                <a16:creationId xmlns:a16="http://schemas.microsoft.com/office/drawing/2014/main" id="{8552FCC7-1ECA-4979-B79E-E324797F5CB7}"/>
              </a:ext>
            </a:extLst>
          </p:cNvPr>
          <p:cNvPicPr>
            <a:picLocks noChangeAspect="1"/>
          </p:cNvPicPr>
          <p:nvPr/>
        </p:nvPicPr>
        <p:blipFill>
          <a:blip r:embed="rId4"/>
          <a:stretch>
            <a:fillRect/>
          </a:stretch>
        </p:blipFill>
        <p:spPr>
          <a:xfrm rot="5400000">
            <a:off x="6102786" y="417352"/>
            <a:ext cx="2109737" cy="2689579"/>
          </a:xfrm>
          <a:prstGeom prst="rect">
            <a:avLst/>
          </a:prstGeom>
          <a:ln w="28575">
            <a:solidFill>
              <a:schemeClr val="tx1"/>
            </a:solidFill>
          </a:ln>
        </p:spPr>
      </p:pic>
      <p:pic>
        <p:nvPicPr>
          <p:cNvPr id="60" name="Image 59">
            <a:extLst>
              <a:ext uri="{FF2B5EF4-FFF2-40B4-BE49-F238E27FC236}">
                <a16:creationId xmlns:a16="http://schemas.microsoft.com/office/drawing/2014/main" id="{ED23481D-D0F3-4ECD-97B2-0D4CA3064F21}"/>
              </a:ext>
            </a:extLst>
          </p:cNvPr>
          <p:cNvPicPr>
            <a:picLocks noChangeAspect="1"/>
          </p:cNvPicPr>
          <p:nvPr/>
        </p:nvPicPr>
        <p:blipFill>
          <a:blip r:embed="rId5"/>
          <a:stretch>
            <a:fillRect/>
          </a:stretch>
        </p:blipFill>
        <p:spPr>
          <a:xfrm>
            <a:off x="2260430" y="707272"/>
            <a:ext cx="2792083" cy="2091378"/>
          </a:xfrm>
          <a:prstGeom prst="rect">
            <a:avLst/>
          </a:prstGeom>
        </p:spPr>
      </p:pic>
      <p:pic>
        <p:nvPicPr>
          <p:cNvPr id="61" name="Image 60">
            <a:extLst>
              <a:ext uri="{FF2B5EF4-FFF2-40B4-BE49-F238E27FC236}">
                <a16:creationId xmlns:a16="http://schemas.microsoft.com/office/drawing/2014/main" id="{BF17E417-40A6-4066-B083-C7177ACA63E7}"/>
              </a:ext>
            </a:extLst>
          </p:cNvPr>
          <p:cNvPicPr>
            <a:picLocks noChangeAspect="1"/>
          </p:cNvPicPr>
          <p:nvPr/>
        </p:nvPicPr>
        <p:blipFill>
          <a:blip r:embed="rId6"/>
          <a:stretch>
            <a:fillRect/>
          </a:stretch>
        </p:blipFill>
        <p:spPr>
          <a:xfrm>
            <a:off x="5577392" y="3862584"/>
            <a:ext cx="1156446" cy="1100120"/>
          </a:xfrm>
          <a:prstGeom prst="rect">
            <a:avLst/>
          </a:prstGeom>
          <a:ln w="28575">
            <a:solidFill>
              <a:srgbClr val="00B0F0"/>
            </a:solidFill>
          </a:ln>
        </p:spPr>
      </p:pic>
      <p:pic>
        <p:nvPicPr>
          <p:cNvPr id="62" name="Image 61">
            <a:extLst>
              <a:ext uri="{FF2B5EF4-FFF2-40B4-BE49-F238E27FC236}">
                <a16:creationId xmlns:a16="http://schemas.microsoft.com/office/drawing/2014/main" id="{E13FBE3A-D1FA-456E-889D-52CAA6947856}"/>
              </a:ext>
            </a:extLst>
          </p:cNvPr>
          <p:cNvPicPr>
            <a:picLocks noChangeAspect="1"/>
          </p:cNvPicPr>
          <p:nvPr/>
        </p:nvPicPr>
        <p:blipFill>
          <a:blip r:embed="rId7"/>
          <a:stretch>
            <a:fillRect/>
          </a:stretch>
        </p:blipFill>
        <p:spPr>
          <a:xfrm>
            <a:off x="2372144" y="3862584"/>
            <a:ext cx="1351098" cy="1100120"/>
          </a:xfrm>
          <a:prstGeom prst="rect">
            <a:avLst/>
          </a:prstGeom>
          <a:ln w="28575">
            <a:solidFill>
              <a:srgbClr val="00B0F0"/>
            </a:solidFill>
          </a:ln>
        </p:spPr>
      </p:pic>
      <p:pic>
        <p:nvPicPr>
          <p:cNvPr id="63" name="Image 62">
            <a:extLst>
              <a:ext uri="{FF2B5EF4-FFF2-40B4-BE49-F238E27FC236}">
                <a16:creationId xmlns:a16="http://schemas.microsoft.com/office/drawing/2014/main" id="{825729D8-258B-49C7-AF65-4ED2E54B254B}"/>
              </a:ext>
            </a:extLst>
          </p:cNvPr>
          <p:cNvPicPr>
            <a:picLocks noChangeAspect="1"/>
          </p:cNvPicPr>
          <p:nvPr/>
        </p:nvPicPr>
        <p:blipFill>
          <a:blip r:embed="rId8"/>
          <a:stretch>
            <a:fillRect/>
          </a:stretch>
        </p:blipFill>
        <p:spPr>
          <a:xfrm>
            <a:off x="4186884" y="3859824"/>
            <a:ext cx="1189684" cy="1126464"/>
          </a:xfrm>
          <a:prstGeom prst="rect">
            <a:avLst/>
          </a:prstGeom>
          <a:ln w="28575">
            <a:solidFill>
              <a:srgbClr val="00B0F0"/>
            </a:solidFill>
          </a:ln>
        </p:spPr>
      </p:pic>
      <p:pic>
        <p:nvPicPr>
          <p:cNvPr id="64" name="Image 63">
            <a:extLst>
              <a:ext uri="{FF2B5EF4-FFF2-40B4-BE49-F238E27FC236}">
                <a16:creationId xmlns:a16="http://schemas.microsoft.com/office/drawing/2014/main" id="{179F7283-919A-40C9-BFAE-446077426757}"/>
              </a:ext>
            </a:extLst>
          </p:cNvPr>
          <p:cNvPicPr>
            <a:picLocks noChangeAspect="1"/>
          </p:cNvPicPr>
          <p:nvPr/>
        </p:nvPicPr>
        <p:blipFill>
          <a:blip r:embed="rId9"/>
          <a:stretch>
            <a:fillRect/>
          </a:stretch>
        </p:blipFill>
        <p:spPr>
          <a:xfrm>
            <a:off x="6931521" y="3849412"/>
            <a:ext cx="1099861" cy="1136876"/>
          </a:xfrm>
          <a:prstGeom prst="rect">
            <a:avLst/>
          </a:prstGeom>
        </p:spPr>
      </p:pic>
      <p:sp>
        <p:nvSpPr>
          <p:cNvPr id="26" name="CuadroTexto 11">
            <a:extLst>
              <a:ext uri="{FF2B5EF4-FFF2-40B4-BE49-F238E27FC236}">
                <a16:creationId xmlns:a16="http://schemas.microsoft.com/office/drawing/2014/main" id="{147DD5F9-8EC8-46B6-B007-463B790F8691}"/>
              </a:ext>
            </a:extLst>
          </p:cNvPr>
          <p:cNvSpPr txBox="1"/>
          <p:nvPr/>
        </p:nvSpPr>
        <p:spPr>
          <a:xfrm>
            <a:off x="5353230" y="3541634"/>
            <a:ext cx="1693254" cy="307777"/>
          </a:xfrm>
          <a:prstGeom prst="rect">
            <a:avLst/>
          </a:prstGeom>
          <a:noFill/>
        </p:spPr>
        <p:txBody>
          <a:bodyPr wrap="square" rtlCol="0">
            <a:spAutoFit/>
          </a:bodyPr>
          <a:lstStyle/>
          <a:p>
            <a:r>
              <a:rPr lang="es-ES" dirty="0">
                <a:solidFill>
                  <a:schemeClr val="bg1"/>
                </a:solidFill>
              </a:rPr>
              <a:t>Motricidad gruesa</a:t>
            </a:r>
            <a:endParaRPr lang="es-ES_tradnl" dirty="0">
              <a:solidFill>
                <a:schemeClr val="bg1"/>
              </a:solidFill>
            </a:endParaRPr>
          </a:p>
        </p:txBody>
      </p:sp>
      <p:sp>
        <p:nvSpPr>
          <p:cNvPr id="27" name="CuadroTexto 11">
            <a:extLst>
              <a:ext uri="{FF2B5EF4-FFF2-40B4-BE49-F238E27FC236}">
                <a16:creationId xmlns:a16="http://schemas.microsoft.com/office/drawing/2014/main" id="{AEFB25C4-7D9C-4B82-BC26-8A760F840217}"/>
              </a:ext>
            </a:extLst>
          </p:cNvPr>
          <p:cNvSpPr txBox="1"/>
          <p:nvPr/>
        </p:nvSpPr>
        <p:spPr>
          <a:xfrm>
            <a:off x="2363053" y="3541635"/>
            <a:ext cx="1435224" cy="307777"/>
          </a:xfrm>
          <a:prstGeom prst="rect">
            <a:avLst/>
          </a:prstGeom>
          <a:noFill/>
        </p:spPr>
        <p:txBody>
          <a:bodyPr wrap="square" rtlCol="0">
            <a:spAutoFit/>
          </a:bodyPr>
          <a:lstStyle/>
          <a:p>
            <a:r>
              <a:rPr lang="es-ES" dirty="0">
                <a:solidFill>
                  <a:schemeClr val="bg1"/>
                </a:solidFill>
              </a:rPr>
              <a:t>Motricidad fina</a:t>
            </a:r>
            <a:endParaRPr lang="es-ES_tradnl" dirty="0">
              <a:solidFill>
                <a:schemeClr val="bg1"/>
              </a:solidFill>
            </a:endParaRPr>
          </a:p>
        </p:txBody>
      </p:sp>
    </p:spTree>
    <p:extLst>
      <p:ext uri="{BB962C8B-B14F-4D97-AF65-F5344CB8AC3E}">
        <p14:creationId xmlns:p14="http://schemas.microsoft.com/office/powerpoint/2010/main" val="426585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E1EFD48-D104-8185-25AD-E85603F3A494}"/>
              </a:ext>
            </a:extLst>
          </p:cNvPr>
          <p:cNvSpPr>
            <a:spLocks noGrp="1"/>
          </p:cNvSpPr>
          <p:nvPr>
            <p:ph type="body" idx="1"/>
          </p:nvPr>
        </p:nvSpPr>
        <p:spPr/>
        <p:txBody>
          <a:bodyPr/>
          <a:lstStyle/>
          <a:p>
            <a:endParaRPr lang="fr-CA"/>
          </a:p>
        </p:txBody>
      </p:sp>
      <p:pic>
        <p:nvPicPr>
          <p:cNvPr id="5" name="Image 4">
            <a:extLst>
              <a:ext uri="{FF2B5EF4-FFF2-40B4-BE49-F238E27FC236}">
                <a16:creationId xmlns:a16="http://schemas.microsoft.com/office/drawing/2014/main" id="{ABD04524-0516-0783-9311-6A806540A995}"/>
              </a:ext>
            </a:extLst>
          </p:cNvPr>
          <p:cNvPicPr>
            <a:picLocks noChangeAspect="1"/>
          </p:cNvPicPr>
          <p:nvPr/>
        </p:nvPicPr>
        <p:blipFill>
          <a:blip r:embed="rId2"/>
          <a:srcRect t="8665"/>
          <a:stretch/>
        </p:blipFill>
        <p:spPr>
          <a:xfrm>
            <a:off x="218375" y="832757"/>
            <a:ext cx="8713356" cy="4086866"/>
          </a:xfrm>
          <a:prstGeom prst="rect">
            <a:avLst/>
          </a:prstGeom>
        </p:spPr>
      </p:pic>
      <p:sp>
        <p:nvSpPr>
          <p:cNvPr id="6" name="Titre 1">
            <a:extLst>
              <a:ext uri="{FF2B5EF4-FFF2-40B4-BE49-F238E27FC236}">
                <a16:creationId xmlns:a16="http://schemas.microsoft.com/office/drawing/2014/main" id="{B15DC9AA-9B12-9FE8-7945-4D81EB922790}"/>
              </a:ext>
            </a:extLst>
          </p:cNvPr>
          <p:cNvSpPr txBox="1">
            <a:spLocks/>
          </p:cNvSpPr>
          <p:nvPr/>
        </p:nvSpPr>
        <p:spPr>
          <a:xfrm>
            <a:off x="2261573" y="-18475"/>
            <a:ext cx="4125950" cy="69137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r"/>
            <a:r>
              <a:rPr lang="fr-CA" sz="3600" b="1" dirty="0">
                <a:effectLst>
                  <a:outerShdw blurRad="38100" dist="38100" dir="2700000" algn="tl">
                    <a:srgbClr val="000000">
                      <a:alpha val="43137"/>
                    </a:srgbClr>
                  </a:outerShdw>
                </a:effectLst>
              </a:rPr>
              <a:t>Las </a:t>
            </a:r>
            <a:r>
              <a:rPr lang="fr-CA" sz="3600" b="1" dirty="0" err="1">
                <a:effectLst>
                  <a:outerShdw blurRad="38100" dist="38100" dir="2700000" algn="tl">
                    <a:srgbClr val="000000">
                      <a:alpha val="43137"/>
                    </a:srgbClr>
                  </a:outerShdw>
                </a:effectLst>
              </a:rPr>
              <a:t>colecciones</a:t>
            </a:r>
            <a:endParaRPr lang="fr-CA"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74589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0681B-8038-A764-F378-5EEB58A27700}"/>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531AF4D-5622-80F1-E546-59494B88948B}"/>
              </a:ext>
            </a:extLst>
          </p:cNvPr>
          <p:cNvSpPr>
            <a:spLocks noGrp="1"/>
          </p:cNvSpPr>
          <p:nvPr>
            <p:ph type="body" idx="1"/>
          </p:nvPr>
        </p:nvSpPr>
        <p:spPr/>
        <p:txBody>
          <a:bodyPr/>
          <a:lstStyle/>
          <a:p>
            <a:endParaRPr lang="fr-CA"/>
          </a:p>
        </p:txBody>
      </p:sp>
      <p:sp>
        <p:nvSpPr>
          <p:cNvPr id="6" name="Titre 1">
            <a:extLst>
              <a:ext uri="{FF2B5EF4-FFF2-40B4-BE49-F238E27FC236}">
                <a16:creationId xmlns:a16="http://schemas.microsoft.com/office/drawing/2014/main" id="{A536C0A0-0EC3-8A26-A88F-26CD21A4ADD3}"/>
              </a:ext>
            </a:extLst>
          </p:cNvPr>
          <p:cNvSpPr txBox="1">
            <a:spLocks/>
          </p:cNvSpPr>
          <p:nvPr/>
        </p:nvSpPr>
        <p:spPr>
          <a:xfrm>
            <a:off x="2261573" y="-18475"/>
            <a:ext cx="4125950" cy="69137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r"/>
            <a:r>
              <a:rPr lang="fr-CA" sz="3600" b="1" dirty="0">
                <a:effectLst>
                  <a:outerShdw blurRad="38100" dist="38100" dir="2700000" algn="tl">
                    <a:srgbClr val="000000">
                      <a:alpha val="43137"/>
                    </a:srgbClr>
                  </a:outerShdw>
                </a:effectLst>
              </a:rPr>
              <a:t>Las </a:t>
            </a:r>
            <a:r>
              <a:rPr lang="fr-CA" sz="3600" b="1" dirty="0" err="1">
                <a:effectLst>
                  <a:outerShdw blurRad="38100" dist="38100" dir="2700000" algn="tl">
                    <a:srgbClr val="000000">
                      <a:alpha val="43137"/>
                    </a:srgbClr>
                  </a:outerShdw>
                </a:effectLst>
              </a:rPr>
              <a:t>colecciones</a:t>
            </a:r>
            <a:endParaRPr lang="fr-CA" sz="3600" b="1" dirty="0">
              <a:effectLst>
                <a:outerShdw blurRad="38100" dist="38100" dir="2700000" algn="tl">
                  <a:srgbClr val="000000">
                    <a:alpha val="43137"/>
                  </a:srgbClr>
                </a:outerShdw>
              </a:effectLst>
            </a:endParaRPr>
          </a:p>
        </p:txBody>
      </p:sp>
      <p:pic>
        <p:nvPicPr>
          <p:cNvPr id="4" name="Image 3">
            <a:extLst>
              <a:ext uri="{FF2B5EF4-FFF2-40B4-BE49-F238E27FC236}">
                <a16:creationId xmlns:a16="http://schemas.microsoft.com/office/drawing/2014/main" id="{FE37A1B7-7823-8266-EC76-B5CA864CF404}"/>
              </a:ext>
            </a:extLst>
          </p:cNvPr>
          <p:cNvPicPr>
            <a:picLocks noChangeAspect="1"/>
          </p:cNvPicPr>
          <p:nvPr/>
        </p:nvPicPr>
        <p:blipFill>
          <a:blip r:embed="rId2"/>
          <a:stretch>
            <a:fillRect/>
          </a:stretch>
        </p:blipFill>
        <p:spPr>
          <a:xfrm>
            <a:off x="221896" y="869373"/>
            <a:ext cx="8713356" cy="4011215"/>
          </a:xfrm>
          <a:prstGeom prst="rect">
            <a:avLst/>
          </a:prstGeom>
        </p:spPr>
      </p:pic>
    </p:spTree>
    <p:extLst>
      <p:ext uri="{BB962C8B-B14F-4D97-AF65-F5344CB8AC3E}">
        <p14:creationId xmlns:p14="http://schemas.microsoft.com/office/powerpoint/2010/main" val="3737283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re 1">
            <a:extLst>
              <a:ext uri="{FF2B5EF4-FFF2-40B4-BE49-F238E27FC236}">
                <a16:creationId xmlns:a16="http://schemas.microsoft.com/office/drawing/2014/main" id="{8A9F5EA3-7531-E543-F1E0-A78D0AD3B1B8}"/>
              </a:ext>
            </a:extLst>
          </p:cNvPr>
          <p:cNvSpPr txBox="1">
            <a:spLocks/>
          </p:cNvSpPr>
          <p:nvPr/>
        </p:nvSpPr>
        <p:spPr>
          <a:xfrm>
            <a:off x="73446" y="914403"/>
            <a:ext cx="1103509" cy="1063083"/>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fr-CA" sz="5400" b="1" dirty="0">
                <a:effectLst>
                  <a:outerShdw blurRad="38100" dist="38100" dir="2700000" algn="tl">
                    <a:srgbClr val="000000">
                      <a:alpha val="43137"/>
                    </a:srgbClr>
                  </a:outerShdw>
                </a:effectLst>
              </a:rPr>
              <a:t>5</a:t>
            </a:r>
          </a:p>
        </p:txBody>
      </p:sp>
      <p:sp>
        <p:nvSpPr>
          <p:cNvPr id="60" name="Titre 1">
            <a:extLst>
              <a:ext uri="{FF2B5EF4-FFF2-40B4-BE49-F238E27FC236}">
                <a16:creationId xmlns:a16="http://schemas.microsoft.com/office/drawing/2014/main" id="{BA1298A8-6D84-D7FE-6F9A-9EA71D751625}"/>
              </a:ext>
            </a:extLst>
          </p:cNvPr>
          <p:cNvSpPr txBox="1">
            <a:spLocks/>
          </p:cNvSpPr>
          <p:nvPr/>
        </p:nvSpPr>
        <p:spPr>
          <a:xfrm>
            <a:off x="82923" y="2853779"/>
            <a:ext cx="1103509" cy="1063083"/>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fr-CA" sz="5400" b="1" dirty="0">
                <a:effectLst>
                  <a:outerShdw blurRad="38100" dist="38100" dir="2700000" algn="tl">
                    <a:srgbClr val="000000">
                      <a:alpha val="43137"/>
                    </a:srgbClr>
                  </a:outerShdw>
                </a:effectLst>
              </a:rPr>
              <a:t>6</a:t>
            </a:r>
          </a:p>
        </p:txBody>
      </p:sp>
      <p:pic>
        <p:nvPicPr>
          <p:cNvPr id="24" name="Image 23" descr="Une image contenant texte, affiche, fiction, dessin humoristique&#10;&#10;Description générée automatiquement">
            <a:extLst>
              <a:ext uri="{FF2B5EF4-FFF2-40B4-BE49-F238E27FC236}">
                <a16:creationId xmlns:a16="http://schemas.microsoft.com/office/drawing/2014/main" id="{BB613152-5EF4-B472-15E7-81B1A1FEA124}"/>
              </a:ext>
            </a:extLst>
          </p:cNvPr>
          <p:cNvPicPr>
            <a:picLocks noChangeAspect="1"/>
          </p:cNvPicPr>
          <p:nvPr/>
        </p:nvPicPr>
        <p:blipFill>
          <a:blip r:embed="rId2"/>
          <a:stretch>
            <a:fillRect/>
          </a:stretch>
        </p:blipFill>
        <p:spPr>
          <a:xfrm>
            <a:off x="1217239" y="2587659"/>
            <a:ext cx="1179012" cy="1509136"/>
          </a:xfrm>
          <a:prstGeom prst="rect">
            <a:avLst/>
          </a:prstGeom>
        </p:spPr>
        <p:style>
          <a:lnRef idx="1">
            <a:schemeClr val="accent1"/>
          </a:lnRef>
          <a:fillRef idx="2">
            <a:schemeClr val="accent1"/>
          </a:fillRef>
          <a:effectRef idx="1">
            <a:schemeClr val="accent1"/>
          </a:effectRef>
          <a:fontRef idx="minor">
            <a:schemeClr val="dk1"/>
          </a:fontRef>
        </p:style>
      </p:pic>
      <p:pic>
        <p:nvPicPr>
          <p:cNvPr id="27" name="Image 26" descr="Une image contenant texte, dessin humoristique, habits, garçon&#10;&#10;Description générée automatiquement">
            <a:extLst>
              <a:ext uri="{FF2B5EF4-FFF2-40B4-BE49-F238E27FC236}">
                <a16:creationId xmlns:a16="http://schemas.microsoft.com/office/drawing/2014/main" id="{5AFAA898-6219-FB1B-126F-567D98F56D8F}"/>
              </a:ext>
            </a:extLst>
          </p:cNvPr>
          <p:cNvPicPr>
            <a:picLocks noChangeAspect="1"/>
          </p:cNvPicPr>
          <p:nvPr/>
        </p:nvPicPr>
        <p:blipFill>
          <a:blip r:embed="rId3"/>
          <a:stretch>
            <a:fillRect/>
          </a:stretch>
        </p:blipFill>
        <p:spPr>
          <a:xfrm>
            <a:off x="2595793" y="2587663"/>
            <a:ext cx="1179010" cy="1509132"/>
          </a:xfrm>
          <a:prstGeom prst="rect">
            <a:avLst/>
          </a:prstGeom>
        </p:spPr>
        <p:style>
          <a:lnRef idx="1">
            <a:schemeClr val="accent1"/>
          </a:lnRef>
          <a:fillRef idx="2">
            <a:schemeClr val="accent1"/>
          </a:fillRef>
          <a:effectRef idx="1">
            <a:schemeClr val="accent1"/>
          </a:effectRef>
          <a:fontRef idx="minor">
            <a:schemeClr val="dk1"/>
          </a:fontRef>
        </p:style>
      </p:pic>
      <p:pic>
        <p:nvPicPr>
          <p:cNvPr id="29" name="Image 28" descr="Une image contenant texte, affiche, capture d’écran, dessin humoristique&#10;&#10;Description générée automatiquement">
            <a:extLst>
              <a:ext uri="{FF2B5EF4-FFF2-40B4-BE49-F238E27FC236}">
                <a16:creationId xmlns:a16="http://schemas.microsoft.com/office/drawing/2014/main" id="{15D1F530-B8B3-2B47-A9FD-CE136EE0ACF0}"/>
              </a:ext>
            </a:extLst>
          </p:cNvPr>
          <p:cNvPicPr>
            <a:picLocks noChangeAspect="1"/>
          </p:cNvPicPr>
          <p:nvPr/>
        </p:nvPicPr>
        <p:blipFill>
          <a:blip r:embed="rId4"/>
          <a:stretch>
            <a:fillRect/>
          </a:stretch>
        </p:blipFill>
        <p:spPr>
          <a:xfrm>
            <a:off x="3985534" y="2576524"/>
            <a:ext cx="1179009" cy="1509132"/>
          </a:xfrm>
          <a:prstGeom prst="rect">
            <a:avLst/>
          </a:prstGeom>
        </p:spPr>
        <p:style>
          <a:lnRef idx="1">
            <a:schemeClr val="accent1"/>
          </a:lnRef>
          <a:fillRef idx="2">
            <a:schemeClr val="accent1"/>
          </a:fillRef>
          <a:effectRef idx="1">
            <a:schemeClr val="accent1"/>
          </a:effectRef>
          <a:fontRef idx="minor">
            <a:schemeClr val="dk1"/>
          </a:fontRef>
        </p:style>
      </p:pic>
      <p:pic>
        <p:nvPicPr>
          <p:cNvPr id="31" name="Image 30" descr="Une image contenant texte, dessin humoristique, habits, affiche&#10;&#10;Description générée automatiquement">
            <a:extLst>
              <a:ext uri="{FF2B5EF4-FFF2-40B4-BE49-F238E27FC236}">
                <a16:creationId xmlns:a16="http://schemas.microsoft.com/office/drawing/2014/main" id="{6418A45F-3F7C-8651-3E51-A60512CCA44F}"/>
              </a:ext>
            </a:extLst>
          </p:cNvPr>
          <p:cNvPicPr>
            <a:picLocks noChangeAspect="1"/>
          </p:cNvPicPr>
          <p:nvPr/>
        </p:nvPicPr>
        <p:blipFill>
          <a:blip r:embed="rId5"/>
          <a:stretch>
            <a:fillRect/>
          </a:stretch>
        </p:blipFill>
        <p:spPr>
          <a:xfrm>
            <a:off x="5406750" y="2587663"/>
            <a:ext cx="1179009" cy="1509132"/>
          </a:xfrm>
          <a:prstGeom prst="rect">
            <a:avLst/>
          </a:prstGeom>
        </p:spPr>
        <p:style>
          <a:lnRef idx="1">
            <a:schemeClr val="accent1"/>
          </a:lnRef>
          <a:fillRef idx="2">
            <a:schemeClr val="accent1"/>
          </a:fillRef>
          <a:effectRef idx="1">
            <a:schemeClr val="accent1"/>
          </a:effectRef>
          <a:fontRef idx="minor">
            <a:schemeClr val="dk1"/>
          </a:fontRef>
        </p:style>
      </p:pic>
      <p:pic>
        <p:nvPicPr>
          <p:cNvPr id="33" name="Image 32" descr="Une image contenant texte, affiche, dessin humoristique, Dessin animé&#10;&#10;Description générée automatiquement">
            <a:extLst>
              <a:ext uri="{FF2B5EF4-FFF2-40B4-BE49-F238E27FC236}">
                <a16:creationId xmlns:a16="http://schemas.microsoft.com/office/drawing/2014/main" id="{46E01D83-76D5-EE27-734E-B0343CB22925}"/>
              </a:ext>
            </a:extLst>
          </p:cNvPr>
          <p:cNvPicPr>
            <a:picLocks noChangeAspect="1"/>
          </p:cNvPicPr>
          <p:nvPr/>
        </p:nvPicPr>
        <p:blipFill>
          <a:blip r:embed="rId6"/>
          <a:stretch>
            <a:fillRect/>
          </a:stretch>
        </p:blipFill>
        <p:spPr>
          <a:xfrm>
            <a:off x="6779882" y="2587666"/>
            <a:ext cx="1179007" cy="1509129"/>
          </a:xfrm>
          <a:prstGeom prst="rect">
            <a:avLst/>
          </a:prstGeom>
        </p:spPr>
        <p:style>
          <a:lnRef idx="1">
            <a:schemeClr val="accent1"/>
          </a:lnRef>
          <a:fillRef idx="2">
            <a:schemeClr val="accent1"/>
          </a:fillRef>
          <a:effectRef idx="1">
            <a:schemeClr val="accent1"/>
          </a:effectRef>
          <a:fontRef idx="minor">
            <a:schemeClr val="dk1"/>
          </a:fontRef>
        </p:style>
      </p:pic>
      <p:pic>
        <p:nvPicPr>
          <p:cNvPr id="3" name="Image 2">
            <a:extLst>
              <a:ext uri="{FF2B5EF4-FFF2-40B4-BE49-F238E27FC236}">
                <a16:creationId xmlns:a16="http://schemas.microsoft.com/office/drawing/2014/main" id="{851BD0B6-B758-4411-76A0-2D799D70022D}"/>
              </a:ext>
            </a:extLst>
          </p:cNvPr>
          <p:cNvPicPr>
            <a:picLocks noChangeAspect="1"/>
          </p:cNvPicPr>
          <p:nvPr/>
        </p:nvPicPr>
        <p:blipFill>
          <a:blip r:embed="rId7"/>
          <a:stretch>
            <a:fillRect/>
          </a:stretch>
        </p:blipFill>
        <p:spPr>
          <a:xfrm>
            <a:off x="1348887" y="717962"/>
            <a:ext cx="4057863" cy="1667184"/>
          </a:xfrm>
          <a:prstGeom prst="rect">
            <a:avLst/>
          </a:prstGeom>
        </p:spPr>
      </p:pic>
      <p:pic>
        <p:nvPicPr>
          <p:cNvPr id="6" name="Image 5">
            <a:extLst>
              <a:ext uri="{FF2B5EF4-FFF2-40B4-BE49-F238E27FC236}">
                <a16:creationId xmlns:a16="http://schemas.microsoft.com/office/drawing/2014/main" id="{1843FEBB-F361-303D-42B8-9E6E81ADB3B4}"/>
              </a:ext>
            </a:extLst>
          </p:cNvPr>
          <p:cNvPicPr>
            <a:picLocks noChangeAspect="1"/>
          </p:cNvPicPr>
          <p:nvPr/>
        </p:nvPicPr>
        <p:blipFill>
          <a:blip r:embed="rId8"/>
          <a:stretch>
            <a:fillRect/>
          </a:stretch>
        </p:blipFill>
        <p:spPr>
          <a:xfrm>
            <a:off x="5406750" y="710806"/>
            <a:ext cx="2684057" cy="1674340"/>
          </a:xfrm>
          <a:prstGeom prst="rect">
            <a:avLst/>
          </a:prstGeom>
        </p:spPr>
      </p:pic>
      <p:sp>
        <p:nvSpPr>
          <p:cNvPr id="7" name="Titre 1">
            <a:extLst>
              <a:ext uri="{FF2B5EF4-FFF2-40B4-BE49-F238E27FC236}">
                <a16:creationId xmlns:a16="http://schemas.microsoft.com/office/drawing/2014/main" id="{0A6357EF-5B57-B350-BC38-E3739C0BDD3F}"/>
              </a:ext>
            </a:extLst>
          </p:cNvPr>
          <p:cNvSpPr txBox="1">
            <a:spLocks/>
          </p:cNvSpPr>
          <p:nvPr/>
        </p:nvSpPr>
        <p:spPr>
          <a:xfrm>
            <a:off x="2261573" y="-18475"/>
            <a:ext cx="4125950" cy="69137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r"/>
            <a:r>
              <a:rPr lang="fr-CA" sz="3600" b="1" dirty="0">
                <a:effectLst>
                  <a:outerShdw blurRad="38100" dist="38100" dir="2700000" algn="tl">
                    <a:srgbClr val="000000">
                      <a:alpha val="43137"/>
                    </a:srgbClr>
                  </a:outerShdw>
                </a:effectLst>
              </a:rPr>
              <a:t>Las </a:t>
            </a:r>
            <a:r>
              <a:rPr lang="fr-CA" sz="3600" b="1" dirty="0" err="1">
                <a:effectLst>
                  <a:outerShdw blurRad="38100" dist="38100" dir="2700000" algn="tl">
                    <a:srgbClr val="000000">
                      <a:alpha val="43137"/>
                    </a:srgbClr>
                  </a:outerShdw>
                </a:effectLst>
              </a:rPr>
              <a:t>colecciones</a:t>
            </a:r>
            <a:endParaRPr lang="fr-CA"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549252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B2F20415-2AE8-B040-19A0-86EB40E9378C}"/>
              </a:ext>
            </a:extLst>
          </p:cNvPr>
          <p:cNvPicPr>
            <a:picLocks noChangeAspect="1"/>
          </p:cNvPicPr>
          <p:nvPr/>
        </p:nvPicPr>
        <p:blipFill>
          <a:blip r:embed="rId3"/>
          <a:stretch>
            <a:fillRect/>
          </a:stretch>
        </p:blipFill>
        <p:spPr>
          <a:xfrm>
            <a:off x="6325278" y="1194619"/>
            <a:ext cx="2432240" cy="3167216"/>
          </a:xfrm>
          <a:prstGeom prst="rect">
            <a:avLst/>
          </a:prstGeom>
        </p:spPr>
      </p:pic>
      <p:sp>
        <p:nvSpPr>
          <p:cNvPr id="2" name="Titre 1">
            <a:extLst>
              <a:ext uri="{FF2B5EF4-FFF2-40B4-BE49-F238E27FC236}">
                <a16:creationId xmlns:a16="http://schemas.microsoft.com/office/drawing/2014/main" id="{209B1183-1300-1534-3874-5FCB571FF930}"/>
              </a:ext>
            </a:extLst>
          </p:cNvPr>
          <p:cNvSpPr>
            <a:spLocks noGrp="1"/>
          </p:cNvSpPr>
          <p:nvPr>
            <p:ph type="title"/>
          </p:nvPr>
        </p:nvSpPr>
        <p:spPr>
          <a:xfrm>
            <a:off x="311700" y="206830"/>
            <a:ext cx="8520600" cy="572700"/>
          </a:xfrm>
        </p:spPr>
        <p:txBody>
          <a:bodyPr>
            <a:normAutofit fontScale="90000"/>
          </a:bodyPr>
          <a:lstStyle/>
          <a:p>
            <a:pPr algn="ctr"/>
            <a:r>
              <a:rPr lang="es-ES" b="1" kern="1200" dirty="0">
                <a:latin typeface="Arial" panose="020B0604020202020204" pitchFamily="34" charset="0"/>
                <a:ea typeface="+mj-ea"/>
                <a:cs typeface="Arial" panose="020B0604020202020204" pitchFamily="34" charset="0"/>
              </a:rPr>
              <a:t>Programa de remediación por cada grado</a:t>
            </a:r>
            <a:br>
              <a:rPr lang="es-ES" b="1" kern="1200" dirty="0">
                <a:latin typeface="Arial" panose="020B0604020202020204" pitchFamily="34" charset="0"/>
                <a:ea typeface="+mj-ea"/>
                <a:cs typeface="Arial" panose="020B0604020202020204" pitchFamily="34" charset="0"/>
              </a:rPr>
            </a:br>
            <a:endParaRPr lang="fr-CA" b="1" kern="1200" dirty="0">
              <a:solidFill>
                <a:schemeClr val="bg1"/>
              </a:solidFill>
              <a:latin typeface="Arial" panose="020B0604020202020204" pitchFamily="34" charset="0"/>
              <a:ea typeface="+mj-ea"/>
              <a:cs typeface="Arial" panose="020B0604020202020204" pitchFamily="34" charset="0"/>
            </a:endParaRPr>
          </a:p>
        </p:txBody>
      </p:sp>
      <p:pic>
        <p:nvPicPr>
          <p:cNvPr id="19" name="Image 18">
            <a:extLst>
              <a:ext uri="{FF2B5EF4-FFF2-40B4-BE49-F238E27FC236}">
                <a16:creationId xmlns:a16="http://schemas.microsoft.com/office/drawing/2014/main" id="{5AA2987D-C238-4C53-8C48-4DA347BD859F}"/>
              </a:ext>
            </a:extLst>
          </p:cNvPr>
          <p:cNvPicPr>
            <a:picLocks noChangeAspect="1"/>
          </p:cNvPicPr>
          <p:nvPr/>
        </p:nvPicPr>
        <p:blipFill>
          <a:blip r:embed="rId4"/>
          <a:stretch>
            <a:fillRect/>
          </a:stretch>
        </p:blipFill>
        <p:spPr>
          <a:xfrm>
            <a:off x="496915" y="1194619"/>
            <a:ext cx="2466742" cy="3167216"/>
          </a:xfrm>
          <a:prstGeom prst="rect">
            <a:avLst/>
          </a:prstGeom>
        </p:spPr>
      </p:pic>
      <p:pic>
        <p:nvPicPr>
          <p:cNvPr id="4" name="Image 3">
            <a:extLst>
              <a:ext uri="{FF2B5EF4-FFF2-40B4-BE49-F238E27FC236}">
                <a16:creationId xmlns:a16="http://schemas.microsoft.com/office/drawing/2014/main" id="{CCB8D99C-CEFC-9331-B51E-CE4A3B91FD62}"/>
              </a:ext>
            </a:extLst>
          </p:cNvPr>
          <p:cNvPicPr>
            <a:picLocks noChangeAspect="1"/>
          </p:cNvPicPr>
          <p:nvPr/>
        </p:nvPicPr>
        <p:blipFill>
          <a:blip r:embed="rId5"/>
          <a:stretch>
            <a:fillRect/>
          </a:stretch>
        </p:blipFill>
        <p:spPr>
          <a:xfrm>
            <a:off x="4708568" y="749902"/>
            <a:ext cx="3066461" cy="3933370"/>
          </a:xfrm>
          <a:prstGeom prst="rect">
            <a:avLst/>
          </a:prstGeom>
        </p:spPr>
      </p:pic>
      <p:pic>
        <p:nvPicPr>
          <p:cNvPr id="6" name="Image 5">
            <a:extLst>
              <a:ext uri="{FF2B5EF4-FFF2-40B4-BE49-F238E27FC236}">
                <a16:creationId xmlns:a16="http://schemas.microsoft.com/office/drawing/2014/main" id="{AE4D789E-628D-608F-13C7-F853A0ECA62C}"/>
              </a:ext>
            </a:extLst>
          </p:cNvPr>
          <p:cNvPicPr>
            <a:picLocks noChangeAspect="1"/>
          </p:cNvPicPr>
          <p:nvPr/>
        </p:nvPicPr>
        <p:blipFill>
          <a:blip r:embed="rId6"/>
          <a:stretch>
            <a:fillRect/>
          </a:stretch>
        </p:blipFill>
        <p:spPr>
          <a:xfrm>
            <a:off x="1623089" y="712807"/>
            <a:ext cx="3044659" cy="3970465"/>
          </a:xfrm>
          <a:prstGeom prst="rect">
            <a:avLst/>
          </a:prstGeom>
        </p:spPr>
      </p:pic>
    </p:spTree>
    <p:extLst>
      <p:ext uri="{BB962C8B-B14F-4D97-AF65-F5344CB8AC3E}">
        <p14:creationId xmlns:p14="http://schemas.microsoft.com/office/powerpoint/2010/main" val="3372699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D77A97BB-C52D-4CE0-B52C-CE0513CFF14C}"/>
              </a:ext>
            </a:extLst>
          </p:cNvPr>
          <p:cNvSpPr>
            <a:spLocks noGrp="1"/>
          </p:cNvSpPr>
          <p:nvPr>
            <p:ph type="title"/>
          </p:nvPr>
        </p:nvSpPr>
        <p:spPr>
          <a:xfrm>
            <a:off x="3974689" y="381015"/>
            <a:ext cx="4498259" cy="572700"/>
          </a:xfrm>
        </p:spPr>
        <p:txBody>
          <a:bodyPr>
            <a:normAutofit fontScale="90000"/>
          </a:bodyPr>
          <a:lstStyle/>
          <a:p>
            <a:pPr algn="ctr"/>
            <a:r>
              <a:rPr lang="es-ES" b="1" kern="1200" dirty="0">
                <a:latin typeface="Arial" panose="020B0604020202020204" pitchFamily="34" charset="0"/>
                <a:ea typeface="+mj-ea"/>
                <a:cs typeface="Arial" panose="020B0604020202020204" pitchFamily="34" charset="0"/>
              </a:rPr>
              <a:t>Estructura de cada unidad</a:t>
            </a:r>
            <a:endParaRPr lang="fr-CA" b="1" kern="1200" dirty="0">
              <a:solidFill>
                <a:schemeClr val="bg1"/>
              </a:solidFill>
              <a:latin typeface="Arial" panose="020B0604020202020204" pitchFamily="34" charset="0"/>
              <a:ea typeface="+mj-ea"/>
              <a:cs typeface="Arial" panose="020B0604020202020204" pitchFamily="34" charset="0"/>
            </a:endParaRPr>
          </a:p>
        </p:txBody>
      </p:sp>
      <p:pic>
        <p:nvPicPr>
          <p:cNvPr id="2" name="Image 1">
            <a:extLst>
              <a:ext uri="{FF2B5EF4-FFF2-40B4-BE49-F238E27FC236}">
                <a16:creationId xmlns:a16="http://schemas.microsoft.com/office/drawing/2014/main" id="{A9D3CEF8-5D47-DB48-F87D-1670B33CFF1E}"/>
              </a:ext>
            </a:extLst>
          </p:cNvPr>
          <p:cNvPicPr>
            <a:picLocks noChangeAspect="1"/>
          </p:cNvPicPr>
          <p:nvPr/>
        </p:nvPicPr>
        <p:blipFill>
          <a:blip r:embed="rId2"/>
          <a:stretch>
            <a:fillRect/>
          </a:stretch>
        </p:blipFill>
        <p:spPr>
          <a:xfrm>
            <a:off x="163155" y="744793"/>
            <a:ext cx="3600905" cy="3834216"/>
          </a:xfrm>
          <a:prstGeom prst="rect">
            <a:avLst/>
          </a:prstGeom>
        </p:spPr>
      </p:pic>
      <p:pic>
        <p:nvPicPr>
          <p:cNvPr id="4" name="Image 3">
            <a:extLst>
              <a:ext uri="{FF2B5EF4-FFF2-40B4-BE49-F238E27FC236}">
                <a16:creationId xmlns:a16="http://schemas.microsoft.com/office/drawing/2014/main" id="{FAB26288-9AED-0C90-69B8-87FB6FA760EC}"/>
              </a:ext>
            </a:extLst>
          </p:cNvPr>
          <p:cNvPicPr>
            <a:picLocks noChangeAspect="1"/>
          </p:cNvPicPr>
          <p:nvPr/>
        </p:nvPicPr>
        <p:blipFill>
          <a:blip r:embed="rId3"/>
          <a:stretch>
            <a:fillRect/>
          </a:stretch>
        </p:blipFill>
        <p:spPr>
          <a:xfrm>
            <a:off x="4949846" y="1020535"/>
            <a:ext cx="2430542" cy="3102429"/>
          </a:xfrm>
          <a:prstGeom prst="rect">
            <a:avLst/>
          </a:prstGeom>
        </p:spPr>
      </p:pic>
    </p:spTree>
    <p:extLst>
      <p:ext uri="{BB962C8B-B14F-4D97-AF65-F5344CB8AC3E}">
        <p14:creationId xmlns:p14="http://schemas.microsoft.com/office/powerpoint/2010/main" val="262747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Elipse 20">
            <a:extLst>
              <a:ext uri="{FF2B5EF4-FFF2-40B4-BE49-F238E27FC236}">
                <a16:creationId xmlns:a16="http://schemas.microsoft.com/office/drawing/2014/main" id="{0D882D7B-6AA6-C508-9267-2059E0D106A8}"/>
              </a:ext>
            </a:extLst>
          </p:cNvPr>
          <p:cNvSpPr/>
          <p:nvPr/>
        </p:nvSpPr>
        <p:spPr>
          <a:xfrm>
            <a:off x="3783980" y="152738"/>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A</a:t>
            </a:r>
          </a:p>
        </p:txBody>
      </p:sp>
      <p:grpSp>
        <p:nvGrpSpPr>
          <p:cNvPr id="42" name="Grupo 46">
            <a:extLst>
              <a:ext uri="{FF2B5EF4-FFF2-40B4-BE49-F238E27FC236}">
                <a16:creationId xmlns:a16="http://schemas.microsoft.com/office/drawing/2014/main" id="{5A71F7B2-70BC-6C8A-1D73-4CE0CBCA9DA5}"/>
              </a:ext>
            </a:extLst>
          </p:cNvPr>
          <p:cNvGrpSpPr/>
          <p:nvPr/>
        </p:nvGrpSpPr>
        <p:grpSpPr>
          <a:xfrm>
            <a:off x="4833259" y="187736"/>
            <a:ext cx="3046469" cy="1121547"/>
            <a:chOff x="6444343" y="250315"/>
            <a:chExt cx="4061957" cy="1495396"/>
          </a:xfrm>
        </p:grpSpPr>
        <p:sp>
          <p:nvSpPr>
            <p:cNvPr id="45" name="Rectángulo redondeado 4">
              <a:extLst>
                <a:ext uri="{FF2B5EF4-FFF2-40B4-BE49-F238E27FC236}">
                  <a16:creationId xmlns:a16="http://schemas.microsoft.com/office/drawing/2014/main" id="{DE24AD53-1A3D-B9C2-ADCF-E1C98BB8987A}"/>
                </a:ext>
              </a:extLst>
            </p:cNvPr>
            <p:cNvSpPr/>
            <p:nvPr/>
          </p:nvSpPr>
          <p:spPr>
            <a:xfrm>
              <a:off x="6444343" y="250315"/>
              <a:ext cx="4061957" cy="742742"/>
            </a:xfrm>
            <a:prstGeom prst="roundRect">
              <a:avLst/>
            </a:prstGeom>
            <a:solidFill>
              <a:srgbClr val="00B050"/>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bg1"/>
                  </a:solidFill>
                </a:rPr>
                <a:t>Presentar y entender la situación problema</a:t>
              </a:r>
              <a:endParaRPr lang="es-ES_tradnl" sz="1600" b="1" dirty="0">
                <a:solidFill>
                  <a:schemeClr val="bg1"/>
                </a:solidFill>
              </a:endParaRPr>
            </a:p>
          </p:txBody>
        </p:sp>
        <p:cxnSp>
          <p:nvCxnSpPr>
            <p:cNvPr id="57" name="Conector recto de flecha 14">
              <a:extLst>
                <a:ext uri="{FF2B5EF4-FFF2-40B4-BE49-F238E27FC236}">
                  <a16:creationId xmlns:a16="http://schemas.microsoft.com/office/drawing/2014/main" id="{D48D83D6-B9DE-32EA-67A8-952C2826146F}"/>
                </a:ext>
              </a:extLst>
            </p:cNvPr>
            <p:cNvCxnSpPr>
              <a:cxnSpLocks/>
            </p:cNvCxnSpPr>
            <p:nvPr/>
          </p:nvCxnSpPr>
          <p:spPr>
            <a:xfrm>
              <a:off x="8475321" y="1002969"/>
              <a:ext cx="0" cy="742742"/>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Image 3">
            <a:extLst>
              <a:ext uri="{FF2B5EF4-FFF2-40B4-BE49-F238E27FC236}">
                <a16:creationId xmlns:a16="http://schemas.microsoft.com/office/drawing/2014/main" id="{244285FC-D89B-0EB2-06E9-5FFDC70FD5EE}"/>
              </a:ext>
            </a:extLst>
          </p:cNvPr>
          <p:cNvPicPr>
            <a:picLocks noChangeAspect="1"/>
          </p:cNvPicPr>
          <p:nvPr/>
        </p:nvPicPr>
        <p:blipFill>
          <a:blip r:embed="rId2"/>
          <a:stretch>
            <a:fillRect/>
          </a:stretch>
        </p:blipFill>
        <p:spPr>
          <a:xfrm>
            <a:off x="163155" y="744793"/>
            <a:ext cx="3600905" cy="3834216"/>
          </a:xfrm>
          <a:prstGeom prst="rect">
            <a:avLst/>
          </a:prstGeom>
        </p:spPr>
      </p:pic>
      <p:pic>
        <p:nvPicPr>
          <p:cNvPr id="65" name="Graphique 64">
            <a:extLst>
              <a:ext uri="{FF2B5EF4-FFF2-40B4-BE49-F238E27FC236}">
                <a16:creationId xmlns:a16="http://schemas.microsoft.com/office/drawing/2014/main" id="{4D43E277-97C1-4E42-AE43-03DF46ABF2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925327">
            <a:off x="3268105" y="724451"/>
            <a:ext cx="1871320" cy="122993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92516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e 20">
            <a:extLst>
              <a:ext uri="{FF2B5EF4-FFF2-40B4-BE49-F238E27FC236}">
                <a16:creationId xmlns:a16="http://schemas.microsoft.com/office/drawing/2014/main" id="{C580D2F5-A2F4-E26A-522D-D190992D9788}"/>
              </a:ext>
            </a:extLst>
          </p:cNvPr>
          <p:cNvSpPr/>
          <p:nvPr/>
        </p:nvSpPr>
        <p:spPr>
          <a:xfrm>
            <a:off x="3783980" y="152738"/>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A</a:t>
            </a:r>
          </a:p>
        </p:txBody>
      </p:sp>
      <p:grpSp>
        <p:nvGrpSpPr>
          <p:cNvPr id="14" name="Grupo 46">
            <a:extLst>
              <a:ext uri="{FF2B5EF4-FFF2-40B4-BE49-F238E27FC236}">
                <a16:creationId xmlns:a16="http://schemas.microsoft.com/office/drawing/2014/main" id="{4CA7080B-A4CE-EDD1-A277-362095E9ACAC}"/>
              </a:ext>
            </a:extLst>
          </p:cNvPr>
          <p:cNvGrpSpPr/>
          <p:nvPr/>
        </p:nvGrpSpPr>
        <p:grpSpPr>
          <a:xfrm>
            <a:off x="3672468" y="752226"/>
            <a:ext cx="5272433" cy="1909857"/>
            <a:chOff x="4896624" y="1002969"/>
            <a:chExt cx="7029910" cy="2546476"/>
          </a:xfrm>
        </p:grpSpPr>
        <p:sp>
          <p:nvSpPr>
            <p:cNvPr id="17" name="Rectángulo redondeado 12">
              <a:extLst>
                <a:ext uri="{FF2B5EF4-FFF2-40B4-BE49-F238E27FC236}">
                  <a16:creationId xmlns:a16="http://schemas.microsoft.com/office/drawing/2014/main" id="{E5625222-C930-B230-17FF-3742BC0C5794}"/>
                </a:ext>
              </a:extLst>
            </p:cNvPr>
            <p:cNvSpPr/>
            <p:nvPr/>
          </p:nvSpPr>
          <p:spPr>
            <a:xfrm>
              <a:off x="4896624" y="1794047"/>
              <a:ext cx="7029907" cy="1755398"/>
            </a:xfrm>
            <a:prstGeom prst="roundRect">
              <a:avLst/>
            </a:prstGeom>
            <a:noFill/>
            <a:ln w="38100">
              <a:solidFill>
                <a:srgbClr val="EB9F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sz="1050" dirty="0"/>
            </a:p>
          </p:txBody>
        </p:sp>
        <p:sp>
          <p:nvSpPr>
            <p:cNvPr id="20" name="Rectángulo redondeado 5">
              <a:extLst>
                <a:ext uri="{FF2B5EF4-FFF2-40B4-BE49-F238E27FC236}">
                  <a16:creationId xmlns:a16="http://schemas.microsoft.com/office/drawing/2014/main" id="{C059FDF8-2483-E5CD-E71D-B1FB979C33A3}"/>
                </a:ext>
              </a:extLst>
            </p:cNvPr>
            <p:cNvSpPr/>
            <p:nvPr/>
          </p:nvSpPr>
          <p:spPr>
            <a:xfrm>
              <a:off x="5129096" y="2674374"/>
              <a:ext cx="1248698" cy="6196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solidFill>
                    <a:schemeClr val="tx1"/>
                  </a:solidFill>
                </a:rPr>
                <a:t>Centro 1</a:t>
              </a:r>
            </a:p>
          </p:txBody>
        </p:sp>
        <p:sp>
          <p:nvSpPr>
            <p:cNvPr id="21" name="Rectángulo redondeado 6">
              <a:extLst>
                <a:ext uri="{FF2B5EF4-FFF2-40B4-BE49-F238E27FC236}">
                  <a16:creationId xmlns:a16="http://schemas.microsoft.com/office/drawing/2014/main" id="{BBB628F3-0CC1-EECF-49BF-EB1A7E59F530}"/>
                </a:ext>
              </a:extLst>
            </p:cNvPr>
            <p:cNvSpPr/>
            <p:nvPr/>
          </p:nvSpPr>
          <p:spPr>
            <a:xfrm>
              <a:off x="6725949" y="2674374"/>
              <a:ext cx="1248698" cy="6196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solidFill>
                    <a:schemeClr val="tx1"/>
                  </a:solidFill>
                </a:rPr>
                <a:t>Centro 2</a:t>
              </a:r>
              <a:endParaRPr lang="es-ES_tradnl" sz="1050" dirty="0"/>
            </a:p>
          </p:txBody>
        </p:sp>
        <p:sp>
          <p:nvSpPr>
            <p:cNvPr id="22" name="Rectángulo redondeado 7">
              <a:extLst>
                <a:ext uri="{FF2B5EF4-FFF2-40B4-BE49-F238E27FC236}">
                  <a16:creationId xmlns:a16="http://schemas.microsoft.com/office/drawing/2014/main" id="{72A4748B-C7CA-BF1A-3850-BF1C53DA11B0}"/>
                </a:ext>
              </a:extLst>
            </p:cNvPr>
            <p:cNvSpPr/>
            <p:nvPr/>
          </p:nvSpPr>
          <p:spPr>
            <a:xfrm>
              <a:off x="8298422" y="2674374"/>
              <a:ext cx="1248698" cy="6196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solidFill>
                    <a:schemeClr val="tx1"/>
                  </a:solidFill>
                </a:rPr>
                <a:t>Centro 3</a:t>
              </a:r>
            </a:p>
          </p:txBody>
        </p:sp>
        <p:sp>
          <p:nvSpPr>
            <p:cNvPr id="23" name="Rectángulo redondeado 8">
              <a:extLst>
                <a:ext uri="{FF2B5EF4-FFF2-40B4-BE49-F238E27FC236}">
                  <a16:creationId xmlns:a16="http://schemas.microsoft.com/office/drawing/2014/main" id="{E101CDBB-E135-43CD-7580-427C1B217D9B}"/>
                </a:ext>
              </a:extLst>
            </p:cNvPr>
            <p:cNvSpPr/>
            <p:nvPr/>
          </p:nvSpPr>
          <p:spPr>
            <a:xfrm>
              <a:off x="10506297" y="2674374"/>
              <a:ext cx="1248698" cy="6196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solidFill>
                    <a:schemeClr val="tx1"/>
                  </a:solidFill>
                </a:rPr>
                <a:t>Centro 4/5</a:t>
              </a:r>
              <a:endParaRPr lang="es-ES_tradnl" sz="1050" dirty="0"/>
            </a:p>
          </p:txBody>
        </p:sp>
        <p:cxnSp>
          <p:nvCxnSpPr>
            <p:cNvPr id="27" name="Conector recto de flecha 14">
              <a:extLst>
                <a:ext uri="{FF2B5EF4-FFF2-40B4-BE49-F238E27FC236}">
                  <a16:creationId xmlns:a16="http://schemas.microsoft.com/office/drawing/2014/main" id="{18850A49-BE90-021D-3BAB-8334B801D944}"/>
                </a:ext>
              </a:extLst>
            </p:cNvPr>
            <p:cNvCxnSpPr>
              <a:cxnSpLocks/>
            </p:cNvCxnSpPr>
            <p:nvPr/>
          </p:nvCxnSpPr>
          <p:spPr>
            <a:xfrm>
              <a:off x="8475321" y="1002969"/>
              <a:ext cx="0" cy="742742"/>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CuadroTexto 35">
              <a:extLst>
                <a:ext uri="{FF2B5EF4-FFF2-40B4-BE49-F238E27FC236}">
                  <a16:creationId xmlns:a16="http://schemas.microsoft.com/office/drawing/2014/main" id="{E2C2DA5F-FB16-0761-A99C-9F9E9D164330}"/>
                </a:ext>
              </a:extLst>
            </p:cNvPr>
            <p:cNvSpPr txBox="1"/>
            <p:nvPr/>
          </p:nvSpPr>
          <p:spPr>
            <a:xfrm>
              <a:off x="5197175" y="1970949"/>
              <a:ext cx="6729359" cy="451405"/>
            </a:xfrm>
            <a:prstGeom prst="rect">
              <a:avLst/>
            </a:prstGeom>
            <a:noFill/>
          </p:spPr>
          <p:txBody>
            <a:bodyPr wrap="square" rtlCol="0">
              <a:spAutoFit/>
            </a:bodyPr>
            <a:lstStyle/>
            <a:p>
              <a:pPr algn="ctr"/>
              <a:r>
                <a:rPr lang="es-ES_tradnl" sz="1600" b="1" dirty="0">
                  <a:solidFill>
                    <a:schemeClr val="lt1"/>
                  </a:solidFill>
                  <a:latin typeface="+mn-lt"/>
                  <a:ea typeface="+mn-ea"/>
                  <a:cs typeface="+mn-cs"/>
                </a:rPr>
                <a:t>Centro de aprendizaje</a:t>
              </a:r>
            </a:p>
          </p:txBody>
        </p:sp>
        <p:cxnSp>
          <p:nvCxnSpPr>
            <p:cNvPr id="31" name="Conector recto de flecha 36">
              <a:extLst>
                <a:ext uri="{FF2B5EF4-FFF2-40B4-BE49-F238E27FC236}">
                  <a16:creationId xmlns:a16="http://schemas.microsoft.com/office/drawing/2014/main" id="{2DE1B1B5-BCBF-6193-05B8-05A8C2928FB9}"/>
                </a:ext>
              </a:extLst>
            </p:cNvPr>
            <p:cNvCxnSpPr>
              <a:cxnSpLocks/>
              <a:stCxn id="20" idx="3"/>
              <a:endCxn id="21" idx="1"/>
            </p:cNvCxnSpPr>
            <p:nvPr/>
          </p:nvCxnSpPr>
          <p:spPr>
            <a:xfrm>
              <a:off x="6377794" y="2984197"/>
              <a:ext cx="348155"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40">
              <a:extLst>
                <a:ext uri="{FF2B5EF4-FFF2-40B4-BE49-F238E27FC236}">
                  <a16:creationId xmlns:a16="http://schemas.microsoft.com/office/drawing/2014/main" id="{897A9AA4-67EC-610B-C739-8A0E7569DF3E}"/>
                </a:ext>
              </a:extLst>
            </p:cNvPr>
            <p:cNvCxnSpPr>
              <a:cxnSpLocks/>
              <a:stCxn id="21" idx="3"/>
              <a:endCxn id="22" idx="1"/>
            </p:cNvCxnSpPr>
            <p:nvPr/>
          </p:nvCxnSpPr>
          <p:spPr>
            <a:xfrm>
              <a:off x="7974647" y="2984197"/>
              <a:ext cx="323775"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43">
              <a:extLst>
                <a:ext uri="{FF2B5EF4-FFF2-40B4-BE49-F238E27FC236}">
                  <a16:creationId xmlns:a16="http://schemas.microsoft.com/office/drawing/2014/main" id="{364FF967-AE9A-15C5-AE67-B81089742676}"/>
                </a:ext>
              </a:extLst>
            </p:cNvPr>
            <p:cNvCxnSpPr>
              <a:cxnSpLocks/>
              <a:stCxn id="22" idx="3"/>
              <a:endCxn id="23" idx="1"/>
            </p:cNvCxnSpPr>
            <p:nvPr/>
          </p:nvCxnSpPr>
          <p:spPr>
            <a:xfrm>
              <a:off x="9547120" y="2984197"/>
              <a:ext cx="959177" cy="0"/>
            </a:xfrm>
            <a:prstGeom prst="straightConnector1">
              <a:avLst/>
            </a:prstGeom>
            <a:ln w="57150">
              <a:solidFill>
                <a:srgbClr val="00B050"/>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34" name="Elipse 21">
            <a:extLst>
              <a:ext uri="{FF2B5EF4-FFF2-40B4-BE49-F238E27FC236}">
                <a16:creationId xmlns:a16="http://schemas.microsoft.com/office/drawing/2014/main" id="{345E4B4A-E744-C1E5-97D7-5CADADE7821D}"/>
              </a:ext>
            </a:extLst>
          </p:cNvPr>
          <p:cNvSpPr/>
          <p:nvPr/>
        </p:nvSpPr>
        <p:spPr>
          <a:xfrm>
            <a:off x="3783980" y="1183179"/>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B</a:t>
            </a:r>
          </a:p>
        </p:txBody>
      </p:sp>
      <p:grpSp>
        <p:nvGrpSpPr>
          <p:cNvPr id="19" name="Grupo 46">
            <a:extLst>
              <a:ext uri="{FF2B5EF4-FFF2-40B4-BE49-F238E27FC236}">
                <a16:creationId xmlns:a16="http://schemas.microsoft.com/office/drawing/2014/main" id="{BEA100C6-7159-47DC-BED3-F084B356E967}"/>
              </a:ext>
            </a:extLst>
          </p:cNvPr>
          <p:cNvGrpSpPr/>
          <p:nvPr/>
        </p:nvGrpSpPr>
        <p:grpSpPr>
          <a:xfrm>
            <a:off x="4833259" y="187736"/>
            <a:ext cx="3046469" cy="1121547"/>
            <a:chOff x="6444343" y="250315"/>
            <a:chExt cx="4061957" cy="1495396"/>
          </a:xfrm>
        </p:grpSpPr>
        <p:sp>
          <p:nvSpPr>
            <p:cNvPr id="24" name="Rectángulo redondeado 4">
              <a:extLst>
                <a:ext uri="{FF2B5EF4-FFF2-40B4-BE49-F238E27FC236}">
                  <a16:creationId xmlns:a16="http://schemas.microsoft.com/office/drawing/2014/main" id="{975DE14D-56BC-4904-B794-CB15377F71D0}"/>
                </a:ext>
              </a:extLst>
            </p:cNvPr>
            <p:cNvSpPr/>
            <p:nvPr/>
          </p:nvSpPr>
          <p:spPr>
            <a:xfrm>
              <a:off x="6444343" y="250315"/>
              <a:ext cx="4061957" cy="742742"/>
            </a:xfrm>
            <a:prstGeom prst="roundRect">
              <a:avLst/>
            </a:prstGeom>
            <a:solidFill>
              <a:srgbClr val="00B050"/>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bg1"/>
                  </a:solidFill>
                </a:rPr>
                <a:t>Presentar y entender la situación problema</a:t>
              </a:r>
              <a:endParaRPr lang="es-ES_tradnl" sz="1600" b="1" dirty="0">
                <a:solidFill>
                  <a:schemeClr val="bg1"/>
                </a:solidFill>
              </a:endParaRPr>
            </a:p>
          </p:txBody>
        </p:sp>
        <p:cxnSp>
          <p:nvCxnSpPr>
            <p:cNvPr id="25" name="Conector recto de flecha 14">
              <a:extLst>
                <a:ext uri="{FF2B5EF4-FFF2-40B4-BE49-F238E27FC236}">
                  <a16:creationId xmlns:a16="http://schemas.microsoft.com/office/drawing/2014/main" id="{EA162125-9990-4A19-A044-B40F799C365E}"/>
                </a:ext>
              </a:extLst>
            </p:cNvPr>
            <p:cNvCxnSpPr>
              <a:cxnSpLocks/>
            </p:cNvCxnSpPr>
            <p:nvPr/>
          </p:nvCxnSpPr>
          <p:spPr>
            <a:xfrm>
              <a:off x="8475321" y="1002969"/>
              <a:ext cx="0" cy="742742"/>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Image 3">
            <a:extLst>
              <a:ext uri="{FF2B5EF4-FFF2-40B4-BE49-F238E27FC236}">
                <a16:creationId xmlns:a16="http://schemas.microsoft.com/office/drawing/2014/main" id="{EB5FD8F0-3935-12AD-7D9E-8AB032E0CC68}"/>
              </a:ext>
            </a:extLst>
          </p:cNvPr>
          <p:cNvPicPr>
            <a:picLocks noChangeAspect="1"/>
          </p:cNvPicPr>
          <p:nvPr/>
        </p:nvPicPr>
        <p:blipFill>
          <a:blip r:embed="rId2"/>
          <a:stretch>
            <a:fillRect/>
          </a:stretch>
        </p:blipFill>
        <p:spPr>
          <a:xfrm>
            <a:off x="163155" y="744793"/>
            <a:ext cx="3600905" cy="3834216"/>
          </a:xfrm>
          <a:prstGeom prst="rect">
            <a:avLst/>
          </a:prstGeom>
        </p:spPr>
      </p:pic>
      <p:pic>
        <p:nvPicPr>
          <p:cNvPr id="35" name="Graphique 34">
            <a:extLst>
              <a:ext uri="{FF2B5EF4-FFF2-40B4-BE49-F238E27FC236}">
                <a16:creationId xmlns:a16="http://schemas.microsoft.com/office/drawing/2014/main" id="{4D43E277-97C1-4E42-AE43-03DF46ABF2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925327">
            <a:off x="3224742" y="2163621"/>
            <a:ext cx="1601516" cy="105260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91597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e 20">
            <a:extLst>
              <a:ext uri="{FF2B5EF4-FFF2-40B4-BE49-F238E27FC236}">
                <a16:creationId xmlns:a16="http://schemas.microsoft.com/office/drawing/2014/main" id="{FFD755C2-007B-FCFE-F3D5-207B85A2AED5}"/>
              </a:ext>
            </a:extLst>
          </p:cNvPr>
          <p:cNvSpPr/>
          <p:nvPr/>
        </p:nvSpPr>
        <p:spPr>
          <a:xfrm>
            <a:off x="3783980" y="152738"/>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A</a:t>
            </a:r>
          </a:p>
        </p:txBody>
      </p:sp>
      <p:sp>
        <p:nvSpPr>
          <p:cNvPr id="4" name="Elipse 22">
            <a:extLst>
              <a:ext uri="{FF2B5EF4-FFF2-40B4-BE49-F238E27FC236}">
                <a16:creationId xmlns:a16="http://schemas.microsoft.com/office/drawing/2014/main" id="{26BCC33F-0248-E425-BFE4-F76C0D65B61B}"/>
              </a:ext>
            </a:extLst>
          </p:cNvPr>
          <p:cNvSpPr/>
          <p:nvPr/>
        </p:nvSpPr>
        <p:spPr>
          <a:xfrm>
            <a:off x="3846821" y="3009209"/>
            <a:ext cx="622019"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C</a:t>
            </a:r>
          </a:p>
        </p:txBody>
      </p:sp>
      <p:grpSp>
        <p:nvGrpSpPr>
          <p:cNvPr id="14" name="Grupo 46">
            <a:extLst>
              <a:ext uri="{FF2B5EF4-FFF2-40B4-BE49-F238E27FC236}">
                <a16:creationId xmlns:a16="http://schemas.microsoft.com/office/drawing/2014/main" id="{B5DEF886-B54C-FA64-22A5-A682D818D96F}"/>
              </a:ext>
            </a:extLst>
          </p:cNvPr>
          <p:cNvGrpSpPr/>
          <p:nvPr/>
        </p:nvGrpSpPr>
        <p:grpSpPr>
          <a:xfrm>
            <a:off x="3672468" y="187736"/>
            <a:ext cx="5272431" cy="3773349"/>
            <a:chOff x="4896624" y="250315"/>
            <a:chExt cx="7029907" cy="5031131"/>
          </a:xfrm>
        </p:grpSpPr>
        <p:sp>
          <p:nvSpPr>
            <p:cNvPr id="17" name="Rectángulo redondeado 12">
              <a:extLst>
                <a:ext uri="{FF2B5EF4-FFF2-40B4-BE49-F238E27FC236}">
                  <a16:creationId xmlns:a16="http://schemas.microsoft.com/office/drawing/2014/main" id="{5D8771C1-06AB-1152-B3E4-12697632A492}"/>
                </a:ext>
              </a:extLst>
            </p:cNvPr>
            <p:cNvSpPr/>
            <p:nvPr/>
          </p:nvSpPr>
          <p:spPr>
            <a:xfrm>
              <a:off x="4896624" y="1794047"/>
              <a:ext cx="7029907" cy="1755398"/>
            </a:xfrm>
            <a:prstGeom prst="roundRect">
              <a:avLst/>
            </a:prstGeom>
            <a:noFill/>
            <a:ln w="38100">
              <a:solidFill>
                <a:srgbClr val="EB9F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sz="1050" dirty="0"/>
            </a:p>
          </p:txBody>
        </p:sp>
        <p:sp>
          <p:nvSpPr>
            <p:cNvPr id="18" name="Rectángulo redondeado 4">
              <a:extLst>
                <a:ext uri="{FF2B5EF4-FFF2-40B4-BE49-F238E27FC236}">
                  <a16:creationId xmlns:a16="http://schemas.microsoft.com/office/drawing/2014/main" id="{0589CF17-C60B-A7C5-4791-E967DD18BFAF}"/>
                </a:ext>
              </a:extLst>
            </p:cNvPr>
            <p:cNvSpPr/>
            <p:nvPr/>
          </p:nvSpPr>
          <p:spPr>
            <a:xfrm>
              <a:off x="6444343" y="250315"/>
              <a:ext cx="4061957" cy="742742"/>
            </a:xfrm>
            <a:prstGeom prst="roundRect">
              <a:avLst/>
            </a:prstGeom>
            <a:solidFill>
              <a:srgbClr val="00B050"/>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600" b="1" dirty="0">
                  <a:solidFill>
                    <a:schemeClr val="bg1"/>
                  </a:solidFill>
                </a:rPr>
                <a:t>Introduire et comprendre </a:t>
              </a:r>
              <a:br>
                <a:rPr lang="es-ES_tradnl" sz="1600" b="1" dirty="0">
                  <a:solidFill>
                    <a:schemeClr val="bg1"/>
                  </a:solidFill>
                </a:rPr>
              </a:br>
              <a:r>
                <a:rPr lang="es-ES_tradnl" sz="1600" b="1" dirty="0">
                  <a:solidFill>
                    <a:schemeClr val="bg1"/>
                  </a:solidFill>
                </a:rPr>
                <a:t>la </a:t>
              </a:r>
              <a:r>
                <a:rPr lang="es-ES_tradnl" sz="1600" b="1" dirty="0" err="1">
                  <a:solidFill>
                    <a:schemeClr val="bg1"/>
                  </a:solidFill>
                </a:rPr>
                <a:t>siuation-problème</a:t>
              </a:r>
              <a:endParaRPr lang="es-ES_tradnl" sz="1600" b="1" dirty="0">
                <a:solidFill>
                  <a:schemeClr val="bg1"/>
                </a:solidFill>
              </a:endParaRPr>
            </a:p>
          </p:txBody>
        </p:sp>
        <p:sp>
          <p:nvSpPr>
            <p:cNvPr id="20" name="Rectángulo redondeado 5">
              <a:extLst>
                <a:ext uri="{FF2B5EF4-FFF2-40B4-BE49-F238E27FC236}">
                  <a16:creationId xmlns:a16="http://schemas.microsoft.com/office/drawing/2014/main" id="{F1650BEC-3F5A-ADE8-14CA-33C6136B3948}"/>
                </a:ext>
              </a:extLst>
            </p:cNvPr>
            <p:cNvSpPr/>
            <p:nvPr/>
          </p:nvSpPr>
          <p:spPr>
            <a:xfrm>
              <a:off x="5129096" y="2674374"/>
              <a:ext cx="1248698" cy="6196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solidFill>
                    <a:schemeClr val="tx1"/>
                  </a:solidFill>
                </a:rPr>
                <a:t>Centro 1</a:t>
              </a:r>
            </a:p>
          </p:txBody>
        </p:sp>
        <p:sp>
          <p:nvSpPr>
            <p:cNvPr id="21" name="Rectángulo redondeado 6">
              <a:extLst>
                <a:ext uri="{FF2B5EF4-FFF2-40B4-BE49-F238E27FC236}">
                  <a16:creationId xmlns:a16="http://schemas.microsoft.com/office/drawing/2014/main" id="{A48061AB-83AB-8409-C072-45E7F6088EC7}"/>
                </a:ext>
              </a:extLst>
            </p:cNvPr>
            <p:cNvSpPr/>
            <p:nvPr/>
          </p:nvSpPr>
          <p:spPr>
            <a:xfrm>
              <a:off x="6725949" y="2674374"/>
              <a:ext cx="1248698" cy="6196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solidFill>
                    <a:schemeClr val="tx1"/>
                  </a:solidFill>
                </a:rPr>
                <a:t>Centro 2</a:t>
              </a:r>
              <a:endParaRPr lang="es-ES_tradnl" sz="1050" dirty="0"/>
            </a:p>
          </p:txBody>
        </p:sp>
        <p:sp>
          <p:nvSpPr>
            <p:cNvPr id="22" name="Rectángulo redondeado 7">
              <a:extLst>
                <a:ext uri="{FF2B5EF4-FFF2-40B4-BE49-F238E27FC236}">
                  <a16:creationId xmlns:a16="http://schemas.microsoft.com/office/drawing/2014/main" id="{15E014E5-EA7A-527A-FB77-19811BD9AC7A}"/>
                </a:ext>
              </a:extLst>
            </p:cNvPr>
            <p:cNvSpPr/>
            <p:nvPr/>
          </p:nvSpPr>
          <p:spPr>
            <a:xfrm>
              <a:off x="8298422" y="2674374"/>
              <a:ext cx="1248698" cy="6196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solidFill>
                    <a:schemeClr val="tx1"/>
                  </a:solidFill>
                </a:rPr>
                <a:t>Centro 3</a:t>
              </a:r>
            </a:p>
          </p:txBody>
        </p:sp>
        <p:sp>
          <p:nvSpPr>
            <p:cNvPr id="23" name="Rectángulo redondeado 8">
              <a:extLst>
                <a:ext uri="{FF2B5EF4-FFF2-40B4-BE49-F238E27FC236}">
                  <a16:creationId xmlns:a16="http://schemas.microsoft.com/office/drawing/2014/main" id="{9C74A2BA-59A9-4558-757B-062A7544FE9A}"/>
                </a:ext>
              </a:extLst>
            </p:cNvPr>
            <p:cNvSpPr/>
            <p:nvPr/>
          </p:nvSpPr>
          <p:spPr>
            <a:xfrm>
              <a:off x="10506297" y="2674374"/>
              <a:ext cx="1248698" cy="6196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solidFill>
                    <a:schemeClr val="tx1"/>
                  </a:solidFill>
                </a:rPr>
                <a:t>Centro 4/5</a:t>
              </a:r>
              <a:endParaRPr lang="es-ES_tradnl" sz="1050" dirty="0"/>
            </a:p>
          </p:txBody>
        </p:sp>
        <p:sp>
          <p:nvSpPr>
            <p:cNvPr id="24" name="Rectángulo redondeado 9">
              <a:extLst>
                <a:ext uri="{FF2B5EF4-FFF2-40B4-BE49-F238E27FC236}">
                  <a16:creationId xmlns:a16="http://schemas.microsoft.com/office/drawing/2014/main" id="{B5E750A4-BC94-9058-6258-ADB5ADE8AD45}"/>
                </a:ext>
              </a:extLst>
            </p:cNvPr>
            <p:cNvSpPr/>
            <p:nvPr/>
          </p:nvSpPr>
          <p:spPr>
            <a:xfrm>
              <a:off x="6864627" y="4100264"/>
              <a:ext cx="3233531" cy="660099"/>
            </a:xfrm>
            <a:prstGeom prst="roundRect">
              <a:avLst/>
            </a:prstGeom>
            <a:solidFill>
              <a:srgbClr val="FFC000"/>
            </a:solidFill>
            <a:ln w="1905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600" b="1">
                  <a:solidFill>
                    <a:schemeClr val="tx1"/>
                  </a:solidFill>
                </a:rPr>
                <a:t>Evaluar y consolidar</a:t>
              </a:r>
              <a:endParaRPr lang="es-ES_tradnl" sz="1600" b="1" dirty="0">
                <a:solidFill>
                  <a:schemeClr val="tx1"/>
                </a:solidFill>
              </a:endParaRPr>
            </a:p>
          </p:txBody>
        </p:sp>
        <p:cxnSp>
          <p:nvCxnSpPr>
            <p:cNvPr id="27" name="Conector recto de flecha 14">
              <a:extLst>
                <a:ext uri="{FF2B5EF4-FFF2-40B4-BE49-F238E27FC236}">
                  <a16:creationId xmlns:a16="http://schemas.microsoft.com/office/drawing/2014/main" id="{4D371F4B-7B0D-A31D-4FAD-05F7F30AC831}"/>
                </a:ext>
              </a:extLst>
            </p:cNvPr>
            <p:cNvCxnSpPr>
              <a:cxnSpLocks/>
            </p:cNvCxnSpPr>
            <p:nvPr/>
          </p:nvCxnSpPr>
          <p:spPr>
            <a:xfrm>
              <a:off x="8475321" y="1002969"/>
              <a:ext cx="0" cy="742742"/>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18">
              <a:extLst>
                <a:ext uri="{FF2B5EF4-FFF2-40B4-BE49-F238E27FC236}">
                  <a16:creationId xmlns:a16="http://schemas.microsoft.com/office/drawing/2014/main" id="{F0CEFDE2-4C99-30AE-688A-F053056C9AC8}"/>
                </a:ext>
              </a:extLst>
            </p:cNvPr>
            <p:cNvCxnSpPr>
              <a:cxnSpLocks/>
            </p:cNvCxnSpPr>
            <p:nvPr/>
          </p:nvCxnSpPr>
          <p:spPr>
            <a:xfrm flipH="1">
              <a:off x="8468865" y="4818610"/>
              <a:ext cx="6456" cy="462836"/>
            </a:xfrm>
            <a:prstGeom prst="straightConnector1">
              <a:avLst/>
            </a:prstGeom>
            <a:ln w="57150">
              <a:solidFill>
                <a:srgbClr val="59CD53"/>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6">
              <a:extLst>
                <a:ext uri="{FF2B5EF4-FFF2-40B4-BE49-F238E27FC236}">
                  <a16:creationId xmlns:a16="http://schemas.microsoft.com/office/drawing/2014/main" id="{BA2338C2-ECE2-07DB-4E35-6327641024E9}"/>
                </a:ext>
              </a:extLst>
            </p:cNvPr>
            <p:cNvCxnSpPr>
              <a:cxnSpLocks/>
              <a:stCxn id="20" idx="3"/>
              <a:endCxn id="21" idx="1"/>
            </p:cNvCxnSpPr>
            <p:nvPr/>
          </p:nvCxnSpPr>
          <p:spPr>
            <a:xfrm>
              <a:off x="6377794" y="2984197"/>
              <a:ext cx="348155"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40">
              <a:extLst>
                <a:ext uri="{FF2B5EF4-FFF2-40B4-BE49-F238E27FC236}">
                  <a16:creationId xmlns:a16="http://schemas.microsoft.com/office/drawing/2014/main" id="{88AD49AB-D372-4E5C-FBF6-1113423111CA}"/>
                </a:ext>
              </a:extLst>
            </p:cNvPr>
            <p:cNvCxnSpPr>
              <a:cxnSpLocks/>
              <a:stCxn id="21" idx="3"/>
              <a:endCxn id="22" idx="1"/>
            </p:cNvCxnSpPr>
            <p:nvPr/>
          </p:nvCxnSpPr>
          <p:spPr>
            <a:xfrm>
              <a:off x="7974647" y="2984197"/>
              <a:ext cx="323775"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43">
              <a:extLst>
                <a:ext uri="{FF2B5EF4-FFF2-40B4-BE49-F238E27FC236}">
                  <a16:creationId xmlns:a16="http://schemas.microsoft.com/office/drawing/2014/main" id="{59C774CA-A57D-3F02-B0B8-F0791A8C0A23}"/>
                </a:ext>
              </a:extLst>
            </p:cNvPr>
            <p:cNvCxnSpPr>
              <a:cxnSpLocks/>
              <a:stCxn id="22" idx="3"/>
              <a:endCxn id="23" idx="1"/>
            </p:cNvCxnSpPr>
            <p:nvPr/>
          </p:nvCxnSpPr>
          <p:spPr>
            <a:xfrm>
              <a:off x="9547120" y="2984197"/>
              <a:ext cx="959177" cy="0"/>
            </a:xfrm>
            <a:prstGeom prst="straightConnector1">
              <a:avLst/>
            </a:prstGeom>
            <a:ln w="57150">
              <a:solidFill>
                <a:srgbClr val="00B050"/>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34" name="Elipse 21">
            <a:extLst>
              <a:ext uri="{FF2B5EF4-FFF2-40B4-BE49-F238E27FC236}">
                <a16:creationId xmlns:a16="http://schemas.microsoft.com/office/drawing/2014/main" id="{B3F4B1FC-355B-4CB4-ECEB-C42E6E2CA2AD}"/>
              </a:ext>
            </a:extLst>
          </p:cNvPr>
          <p:cNvSpPr/>
          <p:nvPr/>
        </p:nvSpPr>
        <p:spPr>
          <a:xfrm>
            <a:off x="3783980" y="1183179"/>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B</a:t>
            </a:r>
          </a:p>
        </p:txBody>
      </p:sp>
      <p:cxnSp>
        <p:nvCxnSpPr>
          <p:cNvPr id="25" name="Conector recto de flecha 14">
            <a:extLst>
              <a:ext uri="{FF2B5EF4-FFF2-40B4-BE49-F238E27FC236}">
                <a16:creationId xmlns:a16="http://schemas.microsoft.com/office/drawing/2014/main" id="{C7E7B8E4-F11F-4FFA-BE95-B2EA52E2DD36}"/>
              </a:ext>
            </a:extLst>
          </p:cNvPr>
          <p:cNvCxnSpPr>
            <a:cxnSpLocks/>
          </p:cNvCxnSpPr>
          <p:nvPr/>
        </p:nvCxnSpPr>
        <p:spPr>
          <a:xfrm>
            <a:off x="6308684" y="2662084"/>
            <a:ext cx="15490" cy="413115"/>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26" name="Grupo 46">
            <a:extLst>
              <a:ext uri="{FF2B5EF4-FFF2-40B4-BE49-F238E27FC236}">
                <a16:creationId xmlns:a16="http://schemas.microsoft.com/office/drawing/2014/main" id="{2950D4A0-97C3-40F9-B763-21B5FC3F9696}"/>
              </a:ext>
            </a:extLst>
          </p:cNvPr>
          <p:cNvGrpSpPr/>
          <p:nvPr/>
        </p:nvGrpSpPr>
        <p:grpSpPr>
          <a:xfrm>
            <a:off x="4833259" y="187736"/>
            <a:ext cx="3046469" cy="1121547"/>
            <a:chOff x="6444343" y="250315"/>
            <a:chExt cx="4061957" cy="1495396"/>
          </a:xfrm>
        </p:grpSpPr>
        <p:sp>
          <p:nvSpPr>
            <p:cNvPr id="28" name="Rectángulo redondeado 4">
              <a:extLst>
                <a:ext uri="{FF2B5EF4-FFF2-40B4-BE49-F238E27FC236}">
                  <a16:creationId xmlns:a16="http://schemas.microsoft.com/office/drawing/2014/main" id="{29960A4A-5894-4AE1-B9EF-E281E3863942}"/>
                </a:ext>
              </a:extLst>
            </p:cNvPr>
            <p:cNvSpPr/>
            <p:nvPr/>
          </p:nvSpPr>
          <p:spPr>
            <a:xfrm>
              <a:off x="6444343" y="250315"/>
              <a:ext cx="4061957" cy="742742"/>
            </a:xfrm>
            <a:prstGeom prst="roundRect">
              <a:avLst/>
            </a:prstGeom>
            <a:solidFill>
              <a:srgbClr val="00B050"/>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bg1"/>
                  </a:solidFill>
                </a:rPr>
                <a:t>Presentar y entender la situación problema</a:t>
              </a:r>
              <a:endParaRPr lang="es-ES_tradnl" sz="1600" b="1" dirty="0">
                <a:solidFill>
                  <a:schemeClr val="bg1"/>
                </a:solidFill>
              </a:endParaRPr>
            </a:p>
          </p:txBody>
        </p:sp>
        <p:cxnSp>
          <p:nvCxnSpPr>
            <p:cNvPr id="36" name="Conector recto de flecha 14">
              <a:extLst>
                <a:ext uri="{FF2B5EF4-FFF2-40B4-BE49-F238E27FC236}">
                  <a16:creationId xmlns:a16="http://schemas.microsoft.com/office/drawing/2014/main" id="{45199FEB-3DA9-428C-9AD9-38065C601623}"/>
                </a:ext>
              </a:extLst>
            </p:cNvPr>
            <p:cNvCxnSpPr>
              <a:cxnSpLocks/>
            </p:cNvCxnSpPr>
            <p:nvPr/>
          </p:nvCxnSpPr>
          <p:spPr>
            <a:xfrm>
              <a:off x="8475321" y="1002969"/>
              <a:ext cx="0" cy="742742"/>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38" name="CuadroTexto 35">
            <a:extLst>
              <a:ext uri="{FF2B5EF4-FFF2-40B4-BE49-F238E27FC236}">
                <a16:creationId xmlns:a16="http://schemas.microsoft.com/office/drawing/2014/main" id="{50D19A2B-F7DD-4D7E-AC84-FAF3B56015E0}"/>
              </a:ext>
            </a:extLst>
          </p:cNvPr>
          <p:cNvSpPr txBox="1"/>
          <p:nvPr/>
        </p:nvSpPr>
        <p:spPr>
          <a:xfrm>
            <a:off x="3897881" y="1478211"/>
            <a:ext cx="5047020" cy="338554"/>
          </a:xfrm>
          <a:prstGeom prst="rect">
            <a:avLst/>
          </a:prstGeom>
          <a:noFill/>
        </p:spPr>
        <p:txBody>
          <a:bodyPr wrap="square" rtlCol="0">
            <a:spAutoFit/>
          </a:bodyPr>
          <a:lstStyle/>
          <a:p>
            <a:pPr algn="ctr"/>
            <a:r>
              <a:rPr lang="es-ES_tradnl" sz="1600" b="1" dirty="0">
                <a:solidFill>
                  <a:schemeClr val="lt1"/>
                </a:solidFill>
                <a:latin typeface="+mn-lt"/>
                <a:ea typeface="+mn-ea"/>
                <a:cs typeface="+mn-cs"/>
              </a:rPr>
              <a:t>Centro de aprendizaje</a:t>
            </a:r>
          </a:p>
        </p:txBody>
      </p:sp>
      <p:pic>
        <p:nvPicPr>
          <p:cNvPr id="5" name="Image 4">
            <a:extLst>
              <a:ext uri="{FF2B5EF4-FFF2-40B4-BE49-F238E27FC236}">
                <a16:creationId xmlns:a16="http://schemas.microsoft.com/office/drawing/2014/main" id="{5883471E-56E9-1528-38FD-78BF2FF06D8D}"/>
              </a:ext>
            </a:extLst>
          </p:cNvPr>
          <p:cNvPicPr>
            <a:picLocks noChangeAspect="1"/>
          </p:cNvPicPr>
          <p:nvPr/>
        </p:nvPicPr>
        <p:blipFill>
          <a:blip r:embed="rId2"/>
          <a:stretch>
            <a:fillRect/>
          </a:stretch>
        </p:blipFill>
        <p:spPr>
          <a:xfrm>
            <a:off x="163155" y="744793"/>
            <a:ext cx="3600905" cy="3834216"/>
          </a:xfrm>
          <a:prstGeom prst="rect">
            <a:avLst/>
          </a:prstGeom>
        </p:spPr>
      </p:pic>
      <p:pic>
        <p:nvPicPr>
          <p:cNvPr id="35" name="Graphique 34">
            <a:extLst>
              <a:ext uri="{FF2B5EF4-FFF2-40B4-BE49-F238E27FC236}">
                <a16:creationId xmlns:a16="http://schemas.microsoft.com/office/drawing/2014/main" id="{4D43E277-97C1-4E42-AE43-03DF46ABF2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8405555">
            <a:off x="2908190" y="3034244"/>
            <a:ext cx="1784091" cy="117260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48155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e 20">
            <a:extLst>
              <a:ext uri="{FF2B5EF4-FFF2-40B4-BE49-F238E27FC236}">
                <a16:creationId xmlns:a16="http://schemas.microsoft.com/office/drawing/2014/main" id="{9A7206AE-BB68-59CA-66E5-C8074C6FE899}"/>
              </a:ext>
            </a:extLst>
          </p:cNvPr>
          <p:cNvSpPr/>
          <p:nvPr/>
        </p:nvSpPr>
        <p:spPr>
          <a:xfrm>
            <a:off x="3783980" y="152738"/>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A</a:t>
            </a:r>
          </a:p>
        </p:txBody>
      </p:sp>
      <p:sp>
        <p:nvSpPr>
          <p:cNvPr id="4" name="Elipse 22">
            <a:extLst>
              <a:ext uri="{FF2B5EF4-FFF2-40B4-BE49-F238E27FC236}">
                <a16:creationId xmlns:a16="http://schemas.microsoft.com/office/drawing/2014/main" id="{D5134788-3921-402C-5EE9-8771B7884547}"/>
              </a:ext>
            </a:extLst>
          </p:cNvPr>
          <p:cNvSpPr/>
          <p:nvPr/>
        </p:nvSpPr>
        <p:spPr>
          <a:xfrm>
            <a:off x="3846821" y="3009209"/>
            <a:ext cx="622019"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C</a:t>
            </a:r>
          </a:p>
        </p:txBody>
      </p:sp>
      <p:sp>
        <p:nvSpPr>
          <p:cNvPr id="12" name="Elipse 22">
            <a:extLst>
              <a:ext uri="{FF2B5EF4-FFF2-40B4-BE49-F238E27FC236}">
                <a16:creationId xmlns:a16="http://schemas.microsoft.com/office/drawing/2014/main" id="{42FF4D02-8CBD-5388-7C85-9EF72A0D54CA}"/>
              </a:ext>
            </a:extLst>
          </p:cNvPr>
          <p:cNvSpPr/>
          <p:nvPr/>
        </p:nvSpPr>
        <p:spPr>
          <a:xfrm>
            <a:off x="3846822" y="3851410"/>
            <a:ext cx="62201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D</a:t>
            </a:r>
          </a:p>
        </p:txBody>
      </p:sp>
      <p:grpSp>
        <p:nvGrpSpPr>
          <p:cNvPr id="14" name="Grupo 46">
            <a:extLst>
              <a:ext uri="{FF2B5EF4-FFF2-40B4-BE49-F238E27FC236}">
                <a16:creationId xmlns:a16="http://schemas.microsoft.com/office/drawing/2014/main" id="{36D038BF-BBBB-AE20-8040-CDCA22127298}"/>
              </a:ext>
            </a:extLst>
          </p:cNvPr>
          <p:cNvGrpSpPr/>
          <p:nvPr/>
        </p:nvGrpSpPr>
        <p:grpSpPr>
          <a:xfrm>
            <a:off x="3672468" y="187736"/>
            <a:ext cx="5272431" cy="4290725"/>
            <a:chOff x="4896624" y="250315"/>
            <a:chExt cx="7029907" cy="5720965"/>
          </a:xfrm>
        </p:grpSpPr>
        <p:sp>
          <p:nvSpPr>
            <p:cNvPr id="17" name="Rectángulo redondeado 12">
              <a:extLst>
                <a:ext uri="{FF2B5EF4-FFF2-40B4-BE49-F238E27FC236}">
                  <a16:creationId xmlns:a16="http://schemas.microsoft.com/office/drawing/2014/main" id="{C39C5860-E122-9DBC-E32F-2669A5C27F79}"/>
                </a:ext>
              </a:extLst>
            </p:cNvPr>
            <p:cNvSpPr/>
            <p:nvPr/>
          </p:nvSpPr>
          <p:spPr>
            <a:xfrm>
              <a:off x="4896624" y="1794047"/>
              <a:ext cx="7029907" cy="1755398"/>
            </a:xfrm>
            <a:prstGeom prst="roundRect">
              <a:avLst/>
            </a:prstGeom>
            <a:noFill/>
            <a:ln w="38100">
              <a:solidFill>
                <a:srgbClr val="EB9F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sz="1050" dirty="0"/>
            </a:p>
          </p:txBody>
        </p:sp>
        <p:sp>
          <p:nvSpPr>
            <p:cNvPr id="18" name="Rectángulo redondeado 4">
              <a:extLst>
                <a:ext uri="{FF2B5EF4-FFF2-40B4-BE49-F238E27FC236}">
                  <a16:creationId xmlns:a16="http://schemas.microsoft.com/office/drawing/2014/main" id="{FAF988DA-0172-5CD6-E50C-C8C0EA9EB5BA}"/>
                </a:ext>
              </a:extLst>
            </p:cNvPr>
            <p:cNvSpPr/>
            <p:nvPr/>
          </p:nvSpPr>
          <p:spPr>
            <a:xfrm>
              <a:off x="6444343" y="250315"/>
              <a:ext cx="4061957" cy="742742"/>
            </a:xfrm>
            <a:prstGeom prst="roundRect">
              <a:avLst/>
            </a:prstGeom>
            <a:solidFill>
              <a:srgbClr val="00B050"/>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600" b="1" dirty="0">
                  <a:solidFill>
                    <a:schemeClr val="bg1"/>
                  </a:solidFill>
                </a:rPr>
                <a:t>Introduire et comprendre </a:t>
              </a:r>
              <a:br>
                <a:rPr lang="es-ES_tradnl" sz="1600" b="1" dirty="0">
                  <a:solidFill>
                    <a:schemeClr val="bg1"/>
                  </a:solidFill>
                </a:rPr>
              </a:br>
              <a:r>
                <a:rPr lang="es-ES_tradnl" sz="1600" b="1" dirty="0">
                  <a:solidFill>
                    <a:schemeClr val="bg1"/>
                  </a:solidFill>
                </a:rPr>
                <a:t>la situation-problème</a:t>
              </a:r>
            </a:p>
          </p:txBody>
        </p:sp>
        <p:sp>
          <p:nvSpPr>
            <p:cNvPr id="20" name="Rectángulo redondeado 5">
              <a:extLst>
                <a:ext uri="{FF2B5EF4-FFF2-40B4-BE49-F238E27FC236}">
                  <a16:creationId xmlns:a16="http://schemas.microsoft.com/office/drawing/2014/main" id="{3F4CEA77-531E-DBE2-D1F0-9A8F5B2200B2}"/>
                </a:ext>
              </a:extLst>
            </p:cNvPr>
            <p:cNvSpPr/>
            <p:nvPr/>
          </p:nvSpPr>
          <p:spPr>
            <a:xfrm>
              <a:off x="5129096" y="2674374"/>
              <a:ext cx="1248698" cy="6196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solidFill>
                    <a:schemeClr val="tx1"/>
                  </a:solidFill>
                </a:rPr>
                <a:t>Centro 1</a:t>
              </a:r>
            </a:p>
          </p:txBody>
        </p:sp>
        <p:sp>
          <p:nvSpPr>
            <p:cNvPr id="21" name="Rectángulo redondeado 6">
              <a:extLst>
                <a:ext uri="{FF2B5EF4-FFF2-40B4-BE49-F238E27FC236}">
                  <a16:creationId xmlns:a16="http://schemas.microsoft.com/office/drawing/2014/main" id="{7755BFBA-7E62-AE80-541D-D33A55780A64}"/>
                </a:ext>
              </a:extLst>
            </p:cNvPr>
            <p:cNvSpPr/>
            <p:nvPr/>
          </p:nvSpPr>
          <p:spPr>
            <a:xfrm>
              <a:off x="6725949" y="2674374"/>
              <a:ext cx="1248698" cy="6196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solidFill>
                    <a:schemeClr val="tx1"/>
                  </a:solidFill>
                </a:rPr>
                <a:t>Centro 2</a:t>
              </a:r>
              <a:endParaRPr lang="es-ES_tradnl" sz="1050" dirty="0"/>
            </a:p>
          </p:txBody>
        </p:sp>
        <p:sp>
          <p:nvSpPr>
            <p:cNvPr id="22" name="Rectángulo redondeado 7">
              <a:extLst>
                <a:ext uri="{FF2B5EF4-FFF2-40B4-BE49-F238E27FC236}">
                  <a16:creationId xmlns:a16="http://schemas.microsoft.com/office/drawing/2014/main" id="{34B1835A-9372-CA87-4BB3-BE1ED717E00B}"/>
                </a:ext>
              </a:extLst>
            </p:cNvPr>
            <p:cNvSpPr/>
            <p:nvPr/>
          </p:nvSpPr>
          <p:spPr>
            <a:xfrm>
              <a:off x="8298422" y="2674374"/>
              <a:ext cx="1248698" cy="6196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solidFill>
                    <a:schemeClr val="tx1"/>
                  </a:solidFill>
                </a:rPr>
                <a:t>Centro 3</a:t>
              </a:r>
            </a:p>
          </p:txBody>
        </p:sp>
        <p:sp>
          <p:nvSpPr>
            <p:cNvPr id="23" name="Rectángulo redondeado 8">
              <a:extLst>
                <a:ext uri="{FF2B5EF4-FFF2-40B4-BE49-F238E27FC236}">
                  <a16:creationId xmlns:a16="http://schemas.microsoft.com/office/drawing/2014/main" id="{A1016D42-C65F-90CD-772B-B9B1EEDB83A2}"/>
                </a:ext>
              </a:extLst>
            </p:cNvPr>
            <p:cNvSpPr/>
            <p:nvPr/>
          </p:nvSpPr>
          <p:spPr>
            <a:xfrm>
              <a:off x="10506297" y="2674374"/>
              <a:ext cx="1248698" cy="6196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solidFill>
                    <a:schemeClr val="tx1"/>
                  </a:solidFill>
                </a:rPr>
                <a:t>Centro 4/5</a:t>
              </a:r>
              <a:endParaRPr lang="es-ES_tradnl" sz="1050" dirty="0"/>
            </a:p>
          </p:txBody>
        </p:sp>
        <p:sp>
          <p:nvSpPr>
            <p:cNvPr id="24" name="Rectángulo redondeado 9">
              <a:extLst>
                <a:ext uri="{FF2B5EF4-FFF2-40B4-BE49-F238E27FC236}">
                  <a16:creationId xmlns:a16="http://schemas.microsoft.com/office/drawing/2014/main" id="{6E2DD1D8-3454-BDA7-6017-60610F8AD24B}"/>
                </a:ext>
              </a:extLst>
            </p:cNvPr>
            <p:cNvSpPr/>
            <p:nvPr/>
          </p:nvSpPr>
          <p:spPr>
            <a:xfrm>
              <a:off x="6815466" y="4100265"/>
              <a:ext cx="3233530" cy="660098"/>
            </a:xfrm>
            <a:prstGeom prst="roundRect">
              <a:avLst/>
            </a:prstGeom>
            <a:solidFill>
              <a:srgbClr val="FFC000"/>
            </a:solidFill>
            <a:ln w="1905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600" b="1">
                  <a:solidFill>
                    <a:schemeClr val="tx1"/>
                  </a:solidFill>
                </a:rPr>
                <a:t>Evaluar y consolidar</a:t>
              </a:r>
              <a:endParaRPr lang="es-ES_tradnl" sz="1600" b="1" dirty="0">
                <a:solidFill>
                  <a:schemeClr val="tx1"/>
                </a:solidFill>
              </a:endParaRPr>
            </a:p>
          </p:txBody>
        </p:sp>
        <p:sp>
          <p:nvSpPr>
            <p:cNvPr id="26" name="Rectángulo redondeado 10">
              <a:extLst>
                <a:ext uri="{FF2B5EF4-FFF2-40B4-BE49-F238E27FC236}">
                  <a16:creationId xmlns:a16="http://schemas.microsoft.com/office/drawing/2014/main" id="{8049192D-CEE7-867A-D2B6-AE074DF3DEC6}"/>
                </a:ext>
              </a:extLst>
            </p:cNvPr>
            <p:cNvSpPr/>
            <p:nvPr/>
          </p:nvSpPr>
          <p:spPr>
            <a:xfrm>
              <a:off x="6839573" y="5311181"/>
              <a:ext cx="3258582" cy="660099"/>
            </a:xfrm>
            <a:prstGeom prst="roundRect">
              <a:avLst/>
            </a:prstGeom>
            <a:solidFill>
              <a:srgbClr val="FFC000"/>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rPr>
                <a:t>Resolver la Situación problema</a:t>
              </a:r>
              <a:endParaRPr lang="es-ES_tradnl" sz="1600" b="1" dirty="0">
                <a:solidFill>
                  <a:schemeClr val="tx1"/>
                </a:solidFill>
              </a:endParaRPr>
            </a:p>
          </p:txBody>
        </p:sp>
        <p:cxnSp>
          <p:nvCxnSpPr>
            <p:cNvPr id="27" name="Conector recto de flecha 14">
              <a:extLst>
                <a:ext uri="{FF2B5EF4-FFF2-40B4-BE49-F238E27FC236}">
                  <a16:creationId xmlns:a16="http://schemas.microsoft.com/office/drawing/2014/main" id="{9F068870-4637-CAA2-F3AE-64C24F077CEE}"/>
                </a:ext>
              </a:extLst>
            </p:cNvPr>
            <p:cNvCxnSpPr>
              <a:cxnSpLocks/>
            </p:cNvCxnSpPr>
            <p:nvPr/>
          </p:nvCxnSpPr>
          <p:spPr>
            <a:xfrm>
              <a:off x="8475321" y="1002969"/>
              <a:ext cx="0" cy="742742"/>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18">
              <a:extLst>
                <a:ext uri="{FF2B5EF4-FFF2-40B4-BE49-F238E27FC236}">
                  <a16:creationId xmlns:a16="http://schemas.microsoft.com/office/drawing/2014/main" id="{3FBB1503-5BB5-9938-D326-3DA6924F17B2}"/>
                </a:ext>
              </a:extLst>
            </p:cNvPr>
            <p:cNvCxnSpPr>
              <a:cxnSpLocks/>
            </p:cNvCxnSpPr>
            <p:nvPr/>
          </p:nvCxnSpPr>
          <p:spPr>
            <a:xfrm flipH="1">
              <a:off x="8468865" y="4818610"/>
              <a:ext cx="6456" cy="462836"/>
            </a:xfrm>
            <a:prstGeom prst="straightConnector1">
              <a:avLst/>
            </a:prstGeom>
            <a:ln w="57150">
              <a:solidFill>
                <a:srgbClr val="59CD53"/>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6">
              <a:extLst>
                <a:ext uri="{FF2B5EF4-FFF2-40B4-BE49-F238E27FC236}">
                  <a16:creationId xmlns:a16="http://schemas.microsoft.com/office/drawing/2014/main" id="{EB5F707D-AC33-0834-33CC-CCFF516B6CDE}"/>
                </a:ext>
              </a:extLst>
            </p:cNvPr>
            <p:cNvCxnSpPr>
              <a:cxnSpLocks/>
              <a:stCxn id="20" idx="3"/>
              <a:endCxn id="21" idx="1"/>
            </p:cNvCxnSpPr>
            <p:nvPr/>
          </p:nvCxnSpPr>
          <p:spPr>
            <a:xfrm>
              <a:off x="6377794" y="2984197"/>
              <a:ext cx="348155"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40">
              <a:extLst>
                <a:ext uri="{FF2B5EF4-FFF2-40B4-BE49-F238E27FC236}">
                  <a16:creationId xmlns:a16="http://schemas.microsoft.com/office/drawing/2014/main" id="{9CE4DD9B-7BDD-0357-4CEA-9BB0E625D8BF}"/>
                </a:ext>
              </a:extLst>
            </p:cNvPr>
            <p:cNvCxnSpPr>
              <a:cxnSpLocks/>
              <a:stCxn id="21" idx="3"/>
              <a:endCxn id="22" idx="1"/>
            </p:cNvCxnSpPr>
            <p:nvPr/>
          </p:nvCxnSpPr>
          <p:spPr>
            <a:xfrm>
              <a:off x="7974647" y="2984197"/>
              <a:ext cx="323775"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43">
              <a:extLst>
                <a:ext uri="{FF2B5EF4-FFF2-40B4-BE49-F238E27FC236}">
                  <a16:creationId xmlns:a16="http://schemas.microsoft.com/office/drawing/2014/main" id="{66ED1D1B-D781-A2A3-34FC-C116193CE2F6}"/>
                </a:ext>
              </a:extLst>
            </p:cNvPr>
            <p:cNvCxnSpPr>
              <a:cxnSpLocks/>
              <a:stCxn id="22" idx="3"/>
              <a:endCxn id="23" idx="1"/>
            </p:cNvCxnSpPr>
            <p:nvPr/>
          </p:nvCxnSpPr>
          <p:spPr>
            <a:xfrm>
              <a:off x="9547120" y="2984197"/>
              <a:ext cx="959177" cy="0"/>
            </a:xfrm>
            <a:prstGeom prst="straightConnector1">
              <a:avLst/>
            </a:prstGeom>
            <a:ln w="57150">
              <a:solidFill>
                <a:srgbClr val="00B050"/>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34" name="Elipse 21">
            <a:extLst>
              <a:ext uri="{FF2B5EF4-FFF2-40B4-BE49-F238E27FC236}">
                <a16:creationId xmlns:a16="http://schemas.microsoft.com/office/drawing/2014/main" id="{05DAC055-DFDD-D1D2-7B1C-1FBD9E952E1C}"/>
              </a:ext>
            </a:extLst>
          </p:cNvPr>
          <p:cNvSpPr/>
          <p:nvPr/>
        </p:nvSpPr>
        <p:spPr>
          <a:xfrm>
            <a:off x="3783980" y="1183179"/>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B</a:t>
            </a:r>
          </a:p>
        </p:txBody>
      </p:sp>
      <p:cxnSp>
        <p:nvCxnSpPr>
          <p:cNvPr id="25" name="Conector recto de flecha 14">
            <a:extLst>
              <a:ext uri="{FF2B5EF4-FFF2-40B4-BE49-F238E27FC236}">
                <a16:creationId xmlns:a16="http://schemas.microsoft.com/office/drawing/2014/main" id="{0533147E-5809-42F9-AB8B-64E0503CFDAE}"/>
              </a:ext>
            </a:extLst>
          </p:cNvPr>
          <p:cNvCxnSpPr>
            <a:cxnSpLocks/>
            <a:stCxn id="17" idx="2"/>
            <a:endCxn id="24" idx="0"/>
          </p:cNvCxnSpPr>
          <p:nvPr/>
        </p:nvCxnSpPr>
        <p:spPr>
          <a:xfrm>
            <a:off x="6308684" y="2662084"/>
            <a:ext cx="15490" cy="413115"/>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28" name="Grupo 46">
            <a:extLst>
              <a:ext uri="{FF2B5EF4-FFF2-40B4-BE49-F238E27FC236}">
                <a16:creationId xmlns:a16="http://schemas.microsoft.com/office/drawing/2014/main" id="{898E6AC9-719A-4EB0-9308-6B16DE81A7AB}"/>
              </a:ext>
            </a:extLst>
          </p:cNvPr>
          <p:cNvGrpSpPr/>
          <p:nvPr/>
        </p:nvGrpSpPr>
        <p:grpSpPr>
          <a:xfrm>
            <a:off x="4833259" y="187736"/>
            <a:ext cx="3046469" cy="1121547"/>
            <a:chOff x="6444343" y="250315"/>
            <a:chExt cx="4061957" cy="1495396"/>
          </a:xfrm>
        </p:grpSpPr>
        <p:sp>
          <p:nvSpPr>
            <p:cNvPr id="36" name="Rectángulo redondeado 4">
              <a:extLst>
                <a:ext uri="{FF2B5EF4-FFF2-40B4-BE49-F238E27FC236}">
                  <a16:creationId xmlns:a16="http://schemas.microsoft.com/office/drawing/2014/main" id="{520C8BA2-3F05-4479-9902-307BC01C50A4}"/>
                </a:ext>
              </a:extLst>
            </p:cNvPr>
            <p:cNvSpPr/>
            <p:nvPr/>
          </p:nvSpPr>
          <p:spPr>
            <a:xfrm>
              <a:off x="6444343" y="250315"/>
              <a:ext cx="4061957" cy="742742"/>
            </a:xfrm>
            <a:prstGeom prst="roundRect">
              <a:avLst/>
            </a:prstGeom>
            <a:solidFill>
              <a:srgbClr val="00B050"/>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bg1"/>
                  </a:solidFill>
                </a:rPr>
                <a:t>Presentar y entender la situación problema</a:t>
              </a:r>
              <a:endParaRPr lang="es-ES_tradnl" sz="1600" b="1" dirty="0">
                <a:solidFill>
                  <a:schemeClr val="bg1"/>
                </a:solidFill>
              </a:endParaRPr>
            </a:p>
          </p:txBody>
        </p:sp>
        <p:cxnSp>
          <p:nvCxnSpPr>
            <p:cNvPr id="37" name="Conector recto de flecha 14">
              <a:extLst>
                <a:ext uri="{FF2B5EF4-FFF2-40B4-BE49-F238E27FC236}">
                  <a16:creationId xmlns:a16="http://schemas.microsoft.com/office/drawing/2014/main" id="{1C7C9438-2DAE-4A89-A33C-00EC27560317}"/>
                </a:ext>
              </a:extLst>
            </p:cNvPr>
            <p:cNvCxnSpPr>
              <a:cxnSpLocks/>
            </p:cNvCxnSpPr>
            <p:nvPr/>
          </p:nvCxnSpPr>
          <p:spPr>
            <a:xfrm>
              <a:off x="8475321" y="1002969"/>
              <a:ext cx="0" cy="742742"/>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38" name="CuadroTexto 35">
            <a:extLst>
              <a:ext uri="{FF2B5EF4-FFF2-40B4-BE49-F238E27FC236}">
                <a16:creationId xmlns:a16="http://schemas.microsoft.com/office/drawing/2014/main" id="{B6FD3951-4433-40A4-AE0F-30A0DF7B3CBB}"/>
              </a:ext>
            </a:extLst>
          </p:cNvPr>
          <p:cNvSpPr txBox="1"/>
          <p:nvPr/>
        </p:nvSpPr>
        <p:spPr>
          <a:xfrm>
            <a:off x="3897881" y="1478211"/>
            <a:ext cx="5047020" cy="338554"/>
          </a:xfrm>
          <a:prstGeom prst="rect">
            <a:avLst/>
          </a:prstGeom>
          <a:noFill/>
        </p:spPr>
        <p:txBody>
          <a:bodyPr wrap="square" rtlCol="0">
            <a:spAutoFit/>
          </a:bodyPr>
          <a:lstStyle/>
          <a:p>
            <a:pPr algn="ctr"/>
            <a:r>
              <a:rPr lang="es-ES_tradnl" sz="1600" b="1" dirty="0">
                <a:solidFill>
                  <a:schemeClr val="lt1"/>
                </a:solidFill>
                <a:latin typeface="+mn-lt"/>
                <a:ea typeface="+mn-ea"/>
                <a:cs typeface="+mn-cs"/>
              </a:rPr>
              <a:t>Centro de aprendizaje</a:t>
            </a:r>
          </a:p>
        </p:txBody>
      </p:sp>
      <p:pic>
        <p:nvPicPr>
          <p:cNvPr id="5" name="Image 4">
            <a:extLst>
              <a:ext uri="{FF2B5EF4-FFF2-40B4-BE49-F238E27FC236}">
                <a16:creationId xmlns:a16="http://schemas.microsoft.com/office/drawing/2014/main" id="{8F134976-B70E-B4B6-DD62-2A5FF3C651AE}"/>
              </a:ext>
            </a:extLst>
          </p:cNvPr>
          <p:cNvPicPr>
            <a:picLocks noChangeAspect="1"/>
          </p:cNvPicPr>
          <p:nvPr/>
        </p:nvPicPr>
        <p:blipFill>
          <a:blip r:embed="rId2"/>
          <a:stretch>
            <a:fillRect/>
          </a:stretch>
        </p:blipFill>
        <p:spPr>
          <a:xfrm>
            <a:off x="163155" y="744793"/>
            <a:ext cx="3506475" cy="3733668"/>
          </a:xfrm>
          <a:prstGeom prst="rect">
            <a:avLst/>
          </a:prstGeom>
        </p:spPr>
      </p:pic>
      <p:pic>
        <p:nvPicPr>
          <p:cNvPr id="35" name="Graphique 34">
            <a:extLst>
              <a:ext uri="{FF2B5EF4-FFF2-40B4-BE49-F238E27FC236}">
                <a16:creationId xmlns:a16="http://schemas.microsoft.com/office/drawing/2014/main" id="{4D43E277-97C1-4E42-AE43-03DF46ABF2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9759436">
            <a:off x="2944466" y="3751104"/>
            <a:ext cx="1970623" cy="12952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572244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68;p15">
            <a:extLst>
              <a:ext uri="{FF2B5EF4-FFF2-40B4-BE49-F238E27FC236}">
                <a16:creationId xmlns:a16="http://schemas.microsoft.com/office/drawing/2014/main" id="{78BD94CA-1A89-6CEA-ABEB-4C1436E20569}"/>
              </a:ext>
            </a:extLst>
          </p:cNvPr>
          <p:cNvSpPr txBox="1">
            <a:spLocks/>
          </p:cNvSpPr>
          <p:nvPr/>
        </p:nvSpPr>
        <p:spPr>
          <a:xfrm>
            <a:off x="0" y="254061"/>
            <a:ext cx="9144000" cy="1343017"/>
          </a:xfrm>
          <a:prstGeom prst="rect">
            <a:avLst/>
          </a:prstGeom>
        </p:spPr>
        <p:txBody>
          <a:bodyPr spcFirstLastPara="1" vert="horz" wrap="square" lIns="68569" tIns="68569" rIns="68569" bIns="68569"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es-ES" sz="2800" b="1" dirty="0">
                <a:solidFill>
                  <a:schemeClr val="bg1"/>
                </a:solidFill>
                <a:latin typeface="Arial" panose="020B0604020202020204" pitchFamily="34" charset="0"/>
                <a:cs typeface="Arial" panose="020B0604020202020204" pitchFamily="34" charset="0"/>
              </a:rPr>
              <a:t>Situación problema
</a:t>
            </a:r>
            <a:r>
              <a:rPr lang="es-ES" sz="2000" b="1" dirty="0">
                <a:solidFill>
                  <a:schemeClr val="bg1"/>
                </a:solidFill>
                <a:latin typeface="Arial" panose="020B0604020202020204" pitchFamily="34" charset="0"/>
                <a:cs typeface="Arial" panose="020B0604020202020204" pitchFamily="34" charset="0"/>
              </a:rPr>
              <a:t>Abrir puertas emocionales y dar sentido al aprendizaje</a:t>
            </a:r>
            <a:endParaRPr lang="es-ES" sz="1800" dirty="0">
              <a:solidFill>
                <a:schemeClr val="bg1"/>
              </a:solidFill>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DEA1BFF9-54D0-04A4-4850-35D754F7A52E}"/>
              </a:ext>
            </a:extLst>
          </p:cNvPr>
          <p:cNvSpPr txBox="1"/>
          <p:nvPr/>
        </p:nvSpPr>
        <p:spPr>
          <a:xfrm>
            <a:off x="89172" y="3029396"/>
            <a:ext cx="3713748" cy="738664"/>
          </a:xfrm>
          <a:prstGeom prst="rect">
            <a:avLst/>
          </a:prstGeom>
          <a:noFill/>
        </p:spPr>
        <p:txBody>
          <a:bodyPr wrap="square">
            <a:spAutoFit/>
          </a:bodyPr>
          <a:lstStyle/>
          <a:p>
            <a:pPr lvl="0"/>
            <a:r>
              <a:rPr lang="es-ES" dirty="0">
                <a:solidFill>
                  <a:schemeClr val="bg1"/>
                </a:solidFill>
              </a:rPr>
              <a:t>La construcción del conocimiento tiene como punto de partida un reto que la clase debe resolver (uno por unidad).</a:t>
            </a:r>
            <a:endParaRPr lang="fr-CA" dirty="0">
              <a:solidFill>
                <a:schemeClr val="bg1"/>
              </a:solidFill>
            </a:endParaRPr>
          </a:p>
        </p:txBody>
      </p:sp>
      <p:pic>
        <p:nvPicPr>
          <p:cNvPr id="9" name="Graphique 8">
            <a:extLst>
              <a:ext uri="{FF2B5EF4-FFF2-40B4-BE49-F238E27FC236}">
                <a16:creationId xmlns:a16="http://schemas.microsoft.com/office/drawing/2014/main" id="{6ABB3C31-9423-EFC2-35EA-9AA79BDEC5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263270">
            <a:off x="2789017" y="2508722"/>
            <a:ext cx="1668845" cy="1096861"/>
          </a:xfrm>
          <a:prstGeom prst="rect">
            <a:avLst/>
          </a:prstGeom>
          <a:effectLst>
            <a:outerShdw blurRad="50800" dist="38100" dir="2700000" algn="tl" rotWithShape="0">
              <a:prstClr val="black">
                <a:alpha val="40000"/>
              </a:prstClr>
            </a:outerShdw>
          </a:effectLst>
        </p:spPr>
      </p:pic>
      <p:sp>
        <p:nvSpPr>
          <p:cNvPr id="14" name="ZoneTexte 13">
            <a:extLst>
              <a:ext uri="{FF2B5EF4-FFF2-40B4-BE49-F238E27FC236}">
                <a16:creationId xmlns:a16="http://schemas.microsoft.com/office/drawing/2014/main" id="{A11FCD78-20EA-3907-529A-E81E3094B1E8}"/>
              </a:ext>
            </a:extLst>
          </p:cNvPr>
          <p:cNvSpPr txBox="1"/>
          <p:nvPr/>
        </p:nvSpPr>
        <p:spPr>
          <a:xfrm>
            <a:off x="-1" y="3792661"/>
            <a:ext cx="4369333" cy="692497"/>
          </a:xfrm>
          <a:prstGeom prst="rect">
            <a:avLst/>
          </a:prstGeom>
          <a:noFill/>
        </p:spPr>
        <p:txBody>
          <a:bodyPr wrap="square">
            <a:spAutoFit/>
          </a:bodyPr>
          <a:lstStyle/>
          <a:p>
            <a:pPr marL="444500" indent="-285750">
              <a:buFont typeface="Arial" panose="020B0604020202020204" pitchFamily="34" charset="0"/>
              <a:buChar char="•"/>
            </a:pPr>
            <a:r>
              <a:rPr lang="es-ES" sz="1300" dirty="0">
                <a:solidFill>
                  <a:schemeClr val="bg1"/>
                </a:solidFill>
              </a:rPr>
              <a:t>Aprende a resolver tareas complejas
Aprender a estructurar una situación problema
Abordar el aprendizaje a través de la complejidad</a:t>
            </a:r>
            <a:endParaRPr lang="fr-CA" sz="1300" dirty="0">
              <a:solidFill>
                <a:schemeClr val="bg1"/>
              </a:solidFill>
            </a:endParaRPr>
          </a:p>
        </p:txBody>
      </p:sp>
      <p:sp>
        <p:nvSpPr>
          <p:cNvPr id="13" name="ZoneTexte 12">
            <a:extLst>
              <a:ext uri="{FF2B5EF4-FFF2-40B4-BE49-F238E27FC236}">
                <a16:creationId xmlns:a16="http://schemas.microsoft.com/office/drawing/2014/main" id="{33A6D91D-FE97-422B-ACB7-1B7FD2FD35A9}"/>
              </a:ext>
            </a:extLst>
          </p:cNvPr>
          <p:cNvSpPr txBox="1"/>
          <p:nvPr/>
        </p:nvSpPr>
        <p:spPr>
          <a:xfrm>
            <a:off x="9694872" y="4076699"/>
            <a:ext cx="2701930" cy="1338828"/>
          </a:xfrm>
          <a:prstGeom prst="rect">
            <a:avLst/>
          </a:prstGeom>
          <a:solidFill>
            <a:schemeClr val="accent4">
              <a:lumMod val="20000"/>
              <a:lumOff val="80000"/>
            </a:schemeClr>
          </a:solidFill>
        </p:spPr>
        <p:txBody>
          <a:bodyPr wrap="square">
            <a:spAutoFit/>
          </a:bodyPr>
          <a:lstStyle/>
          <a:p>
            <a:r>
              <a:rPr lang="fr-CA" sz="900" b="1" dirty="0">
                <a:latin typeface="QFEOR V+ DIN"/>
              </a:rPr>
              <a:t>D</a:t>
            </a:r>
            <a:r>
              <a:rPr lang="fr-CA" sz="900" b="1" i="0" u="none" strike="noStrike" baseline="0" dirty="0">
                <a:solidFill>
                  <a:srgbClr val="000000"/>
                </a:solidFill>
                <a:latin typeface="QFEOR V+ DIN"/>
              </a:rPr>
              <a:t>onner du sens à la mathématique en s’appuyant sur la compréhension des concepts et des processus mathématiques </a:t>
            </a:r>
            <a:r>
              <a:rPr lang="fr-CA" sz="900" b="0" i="0" u="none" strike="noStrike" baseline="0" dirty="0">
                <a:solidFill>
                  <a:srgbClr val="000000"/>
                </a:solidFill>
                <a:latin typeface="QFEOR V+ DIN"/>
              </a:rPr>
              <a:t>(Hiebert et Carpenter, 1992; MEQ, 2006a; MEQ, 2006b; MEQ, 2006c; Small, 2013); </a:t>
            </a:r>
          </a:p>
          <a:p>
            <a:r>
              <a:rPr lang="fr-CA" sz="900" b="1" i="0" u="none" strike="noStrike" baseline="0" dirty="0">
                <a:solidFill>
                  <a:srgbClr val="000000"/>
                </a:solidFill>
                <a:latin typeface="QFEOR V+ DIN"/>
              </a:rPr>
              <a:t>recourir à la résolution de problèmes selon différentes intentions </a:t>
            </a:r>
            <a:r>
              <a:rPr lang="fr-CA" sz="900" b="0" i="0" u="none" strike="noStrike" baseline="0" dirty="0">
                <a:solidFill>
                  <a:srgbClr val="000000"/>
                </a:solidFill>
                <a:latin typeface="QFEOR V+ DIN"/>
              </a:rPr>
              <a:t>(Martin et </a:t>
            </a:r>
            <a:r>
              <a:rPr lang="fr-CA" sz="900" b="0" i="0" u="none" strike="noStrike" baseline="0" dirty="0" err="1">
                <a:solidFill>
                  <a:srgbClr val="000000"/>
                </a:solidFill>
                <a:latin typeface="QFEOR V+ DIN"/>
              </a:rPr>
              <a:t>Theis</a:t>
            </a:r>
            <a:r>
              <a:rPr lang="fr-CA" sz="900" b="0" i="0" u="none" strike="noStrike" baseline="0" dirty="0">
                <a:solidFill>
                  <a:srgbClr val="000000"/>
                </a:solidFill>
                <a:latin typeface="QFEOR V+ DIN"/>
              </a:rPr>
              <a:t>, 2009; ministère de l’Éducation de l’Ontario [MEO], 2006; MEQ, 2006a; MEQ, 2006b; MEQ, 2006c; Van de </a:t>
            </a:r>
            <a:r>
              <a:rPr lang="fr-CA" sz="900" b="0" i="0" u="none" strike="noStrike" baseline="0" dirty="0" err="1">
                <a:solidFill>
                  <a:srgbClr val="000000"/>
                </a:solidFill>
                <a:latin typeface="QFEOR V+ DIN"/>
              </a:rPr>
              <a:t>Walle</a:t>
            </a:r>
            <a:r>
              <a:rPr lang="fr-CA" sz="900" b="0" i="0" u="none" strike="noStrike" baseline="0" dirty="0">
                <a:solidFill>
                  <a:srgbClr val="000000"/>
                </a:solidFill>
                <a:latin typeface="QFEOR V+ DIN"/>
              </a:rPr>
              <a:t> et </a:t>
            </a:r>
            <a:r>
              <a:rPr lang="fr-CA" sz="900" b="0" i="0" u="none" strike="noStrike" baseline="0" dirty="0" err="1">
                <a:solidFill>
                  <a:srgbClr val="000000"/>
                </a:solidFill>
                <a:latin typeface="QFEOR V+ DIN"/>
              </a:rPr>
              <a:t>Lovin</a:t>
            </a:r>
            <a:r>
              <a:rPr lang="fr-CA" sz="900" b="0" i="0" u="none" strike="noStrike" baseline="0" dirty="0">
                <a:solidFill>
                  <a:srgbClr val="000000"/>
                </a:solidFill>
                <a:latin typeface="QFEOR V+ DIN"/>
              </a:rPr>
              <a:t>, 2007). </a:t>
            </a:r>
          </a:p>
        </p:txBody>
      </p:sp>
      <p:sp>
        <p:nvSpPr>
          <p:cNvPr id="2" name="Elipse 20">
            <a:extLst>
              <a:ext uri="{FF2B5EF4-FFF2-40B4-BE49-F238E27FC236}">
                <a16:creationId xmlns:a16="http://schemas.microsoft.com/office/drawing/2014/main" id="{305ABDC7-367E-B448-960F-AF53EEDB63BC}"/>
              </a:ext>
            </a:extLst>
          </p:cNvPr>
          <p:cNvSpPr/>
          <p:nvPr/>
        </p:nvSpPr>
        <p:spPr>
          <a:xfrm>
            <a:off x="200722" y="333565"/>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A</a:t>
            </a:r>
          </a:p>
        </p:txBody>
      </p:sp>
      <p:pic>
        <p:nvPicPr>
          <p:cNvPr id="4" name="Image 3">
            <a:extLst>
              <a:ext uri="{FF2B5EF4-FFF2-40B4-BE49-F238E27FC236}">
                <a16:creationId xmlns:a16="http://schemas.microsoft.com/office/drawing/2014/main" id="{8E6402D0-A5FE-7B5E-BC4D-75F4F01EA1B3}"/>
              </a:ext>
            </a:extLst>
          </p:cNvPr>
          <p:cNvPicPr>
            <a:picLocks noChangeAspect="1"/>
          </p:cNvPicPr>
          <p:nvPr/>
        </p:nvPicPr>
        <p:blipFill>
          <a:blip r:embed="rId5"/>
          <a:stretch>
            <a:fillRect/>
          </a:stretch>
        </p:blipFill>
        <p:spPr>
          <a:xfrm>
            <a:off x="4611011" y="1205973"/>
            <a:ext cx="3610200" cy="3909492"/>
          </a:xfrm>
          <a:prstGeom prst="rect">
            <a:avLst/>
          </a:prstGeom>
        </p:spPr>
      </p:pic>
      <p:pic>
        <p:nvPicPr>
          <p:cNvPr id="6" name="Image 5">
            <a:extLst>
              <a:ext uri="{FF2B5EF4-FFF2-40B4-BE49-F238E27FC236}">
                <a16:creationId xmlns:a16="http://schemas.microsoft.com/office/drawing/2014/main" id="{5BFBDAED-EB3F-B950-E603-505271CE6ABF}"/>
              </a:ext>
            </a:extLst>
          </p:cNvPr>
          <p:cNvPicPr>
            <a:picLocks noChangeAspect="1"/>
          </p:cNvPicPr>
          <p:nvPr/>
        </p:nvPicPr>
        <p:blipFill>
          <a:blip r:embed="rId6"/>
          <a:stretch>
            <a:fillRect/>
          </a:stretch>
        </p:blipFill>
        <p:spPr>
          <a:xfrm>
            <a:off x="130621" y="1255522"/>
            <a:ext cx="4396469" cy="1333040"/>
          </a:xfrm>
          <a:prstGeom prst="rect">
            <a:avLst/>
          </a:prstGeom>
          <a:ln w="28575">
            <a:solidFill>
              <a:schemeClr val="bg1">
                <a:lumMod val="95000"/>
              </a:schemeClr>
            </a:solidFill>
          </a:ln>
        </p:spPr>
      </p:pic>
    </p:spTree>
    <p:extLst>
      <p:ext uri="{BB962C8B-B14F-4D97-AF65-F5344CB8AC3E}">
        <p14:creationId xmlns:p14="http://schemas.microsoft.com/office/powerpoint/2010/main" val="81570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68;p15">
            <a:extLst>
              <a:ext uri="{FF2B5EF4-FFF2-40B4-BE49-F238E27FC236}">
                <a16:creationId xmlns:a16="http://schemas.microsoft.com/office/drawing/2014/main" id="{78BD94CA-1A89-6CEA-ABEB-4C1436E20569}"/>
              </a:ext>
            </a:extLst>
          </p:cNvPr>
          <p:cNvSpPr txBox="1">
            <a:spLocks/>
          </p:cNvSpPr>
          <p:nvPr/>
        </p:nvSpPr>
        <p:spPr>
          <a:xfrm>
            <a:off x="0" y="254061"/>
            <a:ext cx="9144000" cy="1343017"/>
          </a:xfrm>
          <a:prstGeom prst="rect">
            <a:avLst/>
          </a:prstGeom>
        </p:spPr>
        <p:txBody>
          <a:bodyPr spcFirstLastPara="1" vert="horz" wrap="square" lIns="68569" tIns="68569" rIns="68569" bIns="68569"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es-ES" sz="2800" b="1" dirty="0">
                <a:solidFill>
                  <a:schemeClr val="bg1"/>
                </a:solidFill>
                <a:latin typeface="Arial" panose="020B0604020202020204" pitchFamily="34" charset="0"/>
                <a:cs typeface="Arial" panose="020B0604020202020204" pitchFamily="34" charset="0"/>
              </a:rPr>
              <a:t>Situación problema
</a:t>
            </a:r>
            <a:r>
              <a:rPr lang="es-ES" sz="2000" b="1" dirty="0">
                <a:solidFill>
                  <a:schemeClr val="bg1"/>
                </a:solidFill>
                <a:latin typeface="Arial" panose="020B0604020202020204" pitchFamily="34" charset="0"/>
                <a:cs typeface="Arial" panose="020B0604020202020204" pitchFamily="34" charset="0"/>
              </a:rPr>
              <a:t>Abrir puertas emocionales y dar sentido al aprendizaje</a:t>
            </a:r>
            <a:endParaRPr lang="es-ES" sz="2000" dirty="0">
              <a:solidFill>
                <a:schemeClr val="bg1"/>
              </a:solidFill>
              <a:latin typeface="Arial" panose="020B0604020202020204" pitchFamily="34" charset="0"/>
              <a:cs typeface="Arial" panose="020B0604020202020204" pitchFamily="34" charset="0"/>
            </a:endParaRPr>
          </a:p>
        </p:txBody>
      </p:sp>
      <p:sp>
        <p:nvSpPr>
          <p:cNvPr id="13" name="ZoneTexte 12">
            <a:extLst>
              <a:ext uri="{FF2B5EF4-FFF2-40B4-BE49-F238E27FC236}">
                <a16:creationId xmlns:a16="http://schemas.microsoft.com/office/drawing/2014/main" id="{33A6D91D-FE97-422B-ACB7-1B7FD2FD35A9}"/>
              </a:ext>
            </a:extLst>
          </p:cNvPr>
          <p:cNvSpPr txBox="1"/>
          <p:nvPr/>
        </p:nvSpPr>
        <p:spPr>
          <a:xfrm>
            <a:off x="9694872" y="4076699"/>
            <a:ext cx="2701930" cy="1338828"/>
          </a:xfrm>
          <a:prstGeom prst="rect">
            <a:avLst/>
          </a:prstGeom>
          <a:solidFill>
            <a:schemeClr val="accent4">
              <a:lumMod val="20000"/>
              <a:lumOff val="80000"/>
            </a:schemeClr>
          </a:solidFill>
        </p:spPr>
        <p:txBody>
          <a:bodyPr wrap="square">
            <a:spAutoFit/>
          </a:bodyPr>
          <a:lstStyle/>
          <a:p>
            <a:r>
              <a:rPr lang="fr-CA" sz="900" b="1" dirty="0">
                <a:latin typeface="QFEOR V+ DIN"/>
              </a:rPr>
              <a:t>D</a:t>
            </a:r>
            <a:r>
              <a:rPr lang="fr-CA" sz="900" b="1" i="0" u="none" strike="noStrike" baseline="0" dirty="0">
                <a:solidFill>
                  <a:srgbClr val="000000"/>
                </a:solidFill>
                <a:latin typeface="QFEOR V+ DIN"/>
              </a:rPr>
              <a:t>onner du sens à la mathématique en s’appuyant sur la compréhension des concepts et des processus mathématiques </a:t>
            </a:r>
            <a:r>
              <a:rPr lang="fr-CA" sz="900" b="0" i="0" u="none" strike="noStrike" baseline="0" dirty="0">
                <a:solidFill>
                  <a:srgbClr val="000000"/>
                </a:solidFill>
                <a:latin typeface="QFEOR V+ DIN"/>
              </a:rPr>
              <a:t>(Hiebert et Carpenter, 1992; MEQ, 2006a; MEQ, 2006b; MEQ, 2006c; Small, 2013); </a:t>
            </a:r>
          </a:p>
          <a:p>
            <a:r>
              <a:rPr lang="fr-CA" sz="900" b="1" i="0" u="none" strike="noStrike" baseline="0" dirty="0">
                <a:solidFill>
                  <a:srgbClr val="000000"/>
                </a:solidFill>
                <a:latin typeface="QFEOR V+ DIN"/>
              </a:rPr>
              <a:t>recourir à la résolution de problèmes selon différentes intentions </a:t>
            </a:r>
            <a:r>
              <a:rPr lang="fr-CA" sz="900" b="0" i="0" u="none" strike="noStrike" baseline="0" dirty="0">
                <a:solidFill>
                  <a:srgbClr val="000000"/>
                </a:solidFill>
                <a:latin typeface="QFEOR V+ DIN"/>
              </a:rPr>
              <a:t>(Martin et </a:t>
            </a:r>
            <a:r>
              <a:rPr lang="fr-CA" sz="900" b="0" i="0" u="none" strike="noStrike" baseline="0" dirty="0" err="1">
                <a:solidFill>
                  <a:srgbClr val="000000"/>
                </a:solidFill>
                <a:latin typeface="QFEOR V+ DIN"/>
              </a:rPr>
              <a:t>Theis</a:t>
            </a:r>
            <a:r>
              <a:rPr lang="fr-CA" sz="900" b="0" i="0" u="none" strike="noStrike" baseline="0" dirty="0">
                <a:solidFill>
                  <a:srgbClr val="000000"/>
                </a:solidFill>
                <a:latin typeface="QFEOR V+ DIN"/>
              </a:rPr>
              <a:t>, 2009; ministère de l’Éducation de l’Ontario [MEO], 2006; MEQ, 2006a; MEQ, 2006b; MEQ, 2006c; Van de </a:t>
            </a:r>
            <a:r>
              <a:rPr lang="fr-CA" sz="900" b="0" i="0" u="none" strike="noStrike" baseline="0" dirty="0" err="1">
                <a:solidFill>
                  <a:srgbClr val="000000"/>
                </a:solidFill>
                <a:latin typeface="QFEOR V+ DIN"/>
              </a:rPr>
              <a:t>Walle</a:t>
            </a:r>
            <a:r>
              <a:rPr lang="fr-CA" sz="900" b="0" i="0" u="none" strike="noStrike" baseline="0" dirty="0">
                <a:solidFill>
                  <a:srgbClr val="000000"/>
                </a:solidFill>
                <a:latin typeface="QFEOR V+ DIN"/>
              </a:rPr>
              <a:t> et </a:t>
            </a:r>
            <a:r>
              <a:rPr lang="fr-CA" sz="900" b="0" i="0" u="none" strike="noStrike" baseline="0" dirty="0" err="1">
                <a:solidFill>
                  <a:srgbClr val="000000"/>
                </a:solidFill>
                <a:latin typeface="QFEOR V+ DIN"/>
              </a:rPr>
              <a:t>Lovin</a:t>
            </a:r>
            <a:r>
              <a:rPr lang="fr-CA" sz="900" b="0" i="0" u="none" strike="noStrike" baseline="0" dirty="0">
                <a:solidFill>
                  <a:srgbClr val="000000"/>
                </a:solidFill>
                <a:latin typeface="QFEOR V+ DIN"/>
              </a:rPr>
              <a:t>, 2007). </a:t>
            </a:r>
          </a:p>
        </p:txBody>
      </p:sp>
      <p:sp>
        <p:nvSpPr>
          <p:cNvPr id="2" name="Elipse 20">
            <a:extLst>
              <a:ext uri="{FF2B5EF4-FFF2-40B4-BE49-F238E27FC236}">
                <a16:creationId xmlns:a16="http://schemas.microsoft.com/office/drawing/2014/main" id="{305ABDC7-367E-B448-960F-AF53EEDB63BC}"/>
              </a:ext>
            </a:extLst>
          </p:cNvPr>
          <p:cNvSpPr/>
          <p:nvPr/>
        </p:nvSpPr>
        <p:spPr>
          <a:xfrm>
            <a:off x="200722" y="333565"/>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A</a:t>
            </a:r>
          </a:p>
        </p:txBody>
      </p:sp>
      <p:pic>
        <p:nvPicPr>
          <p:cNvPr id="4" name="Image 3">
            <a:extLst>
              <a:ext uri="{FF2B5EF4-FFF2-40B4-BE49-F238E27FC236}">
                <a16:creationId xmlns:a16="http://schemas.microsoft.com/office/drawing/2014/main" id="{F88FAB7B-2309-F885-D8C0-125D06C55747}"/>
              </a:ext>
            </a:extLst>
          </p:cNvPr>
          <p:cNvPicPr>
            <a:picLocks noChangeAspect="1"/>
          </p:cNvPicPr>
          <p:nvPr/>
        </p:nvPicPr>
        <p:blipFill>
          <a:blip r:embed="rId3"/>
          <a:stretch>
            <a:fillRect/>
          </a:stretch>
        </p:blipFill>
        <p:spPr>
          <a:xfrm>
            <a:off x="4298116" y="2030137"/>
            <a:ext cx="4830344" cy="3036813"/>
          </a:xfrm>
          <a:prstGeom prst="rect">
            <a:avLst/>
          </a:prstGeom>
        </p:spPr>
      </p:pic>
      <p:sp>
        <p:nvSpPr>
          <p:cNvPr id="6" name="ZoneTexte 5">
            <a:extLst>
              <a:ext uri="{FF2B5EF4-FFF2-40B4-BE49-F238E27FC236}">
                <a16:creationId xmlns:a16="http://schemas.microsoft.com/office/drawing/2014/main" id="{73459901-44E9-8DF9-A223-3C49672FF92D}"/>
              </a:ext>
            </a:extLst>
          </p:cNvPr>
          <p:cNvSpPr txBox="1"/>
          <p:nvPr/>
        </p:nvSpPr>
        <p:spPr>
          <a:xfrm>
            <a:off x="89172" y="3029396"/>
            <a:ext cx="3713748" cy="738664"/>
          </a:xfrm>
          <a:prstGeom prst="rect">
            <a:avLst/>
          </a:prstGeom>
          <a:noFill/>
        </p:spPr>
        <p:txBody>
          <a:bodyPr wrap="square">
            <a:spAutoFit/>
          </a:bodyPr>
          <a:lstStyle/>
          <a:p>
            <a:pPr lvl="0"/>
            <a:r>
              <a:rPr lang="es-ES" dirty="0">
                <a:solidFill>
                  <a:schemeClr val="bg1"/>
                </a:solidFill>
              </a:rPr>
              <a:t>La construcción del conocimiento tiene como punto de partida un reto que la clase debe resolver (uno por unidad).</a:t>
            </a:r>
            <a:endParaRPr lang="fr-CA" dirty="0">
              <a:solidFill>
                <a:schemeClr val="bg1"/>
              </a:solidFill>
            </a:endParaRPr>
          </a:p>
        </p:txBody>
      </p:sp>
      <p:sp>
        <p:nvSpPr>
          <p:cNvPr id="8" name="ZoneTexte 7">
            <a:extLst>
              <a:ext uri="{FF2B5EF4-FFF2-40B4-BE49-F238E27FC236}">
                <a16:creationId xmlns:a16="http://schemas.microsoft.com/office/drawing/2014/main" id="{55D1581F-404E-E19C-4040-8C77D43C56CB}"/>
              </a:ext>
            </a:extLst>
          </p:cNvPr>
          <p:cNvSpPr txBox="1"/>
          <p:nvPr/>
        </p:nvSpPr>
        <p:spPr>
          <a:xfrm>
            <a:off x="-1" y="3792661"/>
            <a:ext cx="4369333" cy="692497"/>
          </a:xfrm>
          <a:prstGeom prst="rect">
            <a:avLst/>
          </a:prstGeom>
          <a:noFill/>
        </p:spPr>
        <p:txBody>
          <a:bodyPr wrap="square">
            <a:spAutoFit/>
          </a:bodyPr>
          <a:lstStyle/>
          <a:p>
            <a:pPr marL="444500" indent="-285750">
              <a:buFont typeface="Arial" panose="020B0604020202020204" pitchFamily="34" charset="0"/>
              <a:buChar char="•"/>
            </a:pPr>
            <a:r>
              <a:rPr lang="es-ES" sz="1300" dirty="0">
                <a:solidFill>
                  <a:schemeClr val="bg1"/>
                </a:solidFill>
              </a:rPr>
              <a:t>Aprende a resolver tareas complejas
Aprender a estructurar una situación problema
Abordar el aprendizaje a través de la complejidad</a:t>
            </a:r>
            <a:endParaRPr lang="fr-CA" sz="1300" dirty="0">
              <a:solidFill>
                <a:schemeClr val="bg1"/>
              </a:solidFill>
            </a:endParaRPr>
          </a:p>
        </p:txBody>
      </p:sp>
      <p:pic>
        <p:nvPicPr>
          <p:cNvPr id="9" name="Graphique 8">
            <a:extLst>
              <a:ext uri="{FF2B5EF4-FFF2-40B4-BE49-F238E27FC236}">
                <a16:creationId xmlns:a16="http://schemas.microsoft.com/office/drawing/2014/main" id="{6ABB3C31-9423-EFC2-35EA-9AA79BDEC59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263270">
            <a:off x="2789017" y="2508722"/>
            <a:ext cx="1668845" cy="1096861"/>
          </a:xfrm>
          <a:prstGeom prst="rect">
            <a:avLst/>
          </a:prstGeom>
          <a:effectLst>
            <a:outerShdw blurRad="50800" dist="38100" dir="2700000" algn="tl" rotWithShape="0">
              <a:prstClr val="black">
                <a:alpha val="40000"/>
              </a:prstClr>
            </a:outerShdw>
          </a:effectLst>
        </p:spPr>
      </p:pic>
      <p:pic>
        <p:nvPicPr>
          <p:cNvPr id="3" name="Image 2">
            <a:extLst>
              <a:ext uri="{FF2B5EF4-FFF2-40B4-BE49-F238E27FC236}">
                <a16:creationId xmlns:a16="http://schemas.microsoft.com/office/drawing/2014/main" id="{41F60F38-891D-FFC1-CE36-246E7CA038A3}"/>
              </a:ext>
            </a:extLst>
          </p:cNvPr>
          <p:cNvPicPr>
            <a:picLocks noChangeAspect="1"/>
          </p:cNvPicPr>
          <p:nvPr/>
        </p:nvPicPr>
        <p:blipFill>
          <a:blip r:embed="rId6"/>
          <a:stretch>
            <a:fillRect/>
          </a:stretch>
        </p:blipFill>
        <p:spPr>
          <a:xfrm>
            <a:off x="130621" y="1255522"/>
            <a:ext cx="4396469" cy="1333040"/>
          </a:xfrm>
          <a:prstGeom prst="rect">
            <a:avLst/>
          </a:prstGeom>
          <a:ln w="28575">
            <a:solidFill>
              <a:schemeClr val="bg1">
                <a:lumMod val="95000"/>
              </a:schemeClr>
            </a:solidFill>
          </a:ln>
        </p:spPr>
      </p:pic>
    </p:spTree>
    <p:extLst>
      <p:ext uri="{BB962C8B-B14F-4D97-AF65-F5344CB8AC3E}">
        <p14:creationId xmlns:p14="http://schemas.microsoft.com/office/powerpoint/2010/main" val="4268281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68;p15">
            <a:extLst>
              <a:ext uri="{FF2B5EF4-FFF2-40B4-BE49-F238E27FC236}">
                <a16:creationId xmlns:a16="http://schemas.microsoft.com/office/drawing/2014/main" id="{78BD94CA-1A89-6CEA-ABEB-4C1436E20569}"/>
              </a:ext>
            </a:extLst>
          </p:cNvPr>
          <p:cNvSpPr txBox="1">
            <a:spLocks/>
          </p:cNvSpPr>
          <p:nvPr/>
        </p:nvSpPr>
        <p:spPr>
          <a:xfrm>
            <a:off x="0" y="315021"/>
            <a:ext cx="9144000" cy="1025889"/>
          </a:xfrm>
          <a:prstGeom prst="rect">
            <a:avLst/>
          </a:prstGeom>
        </p:spPr>
        <p:txBody>
          <a:bodyPr spcFirstLastPara="1" vert="horz" wrap="square" lIns="68569" tIns="68569" rIns="68569" bIns="68569"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s-ES" sz="2800" b="1" dirty="0">
                <a:solidFill>
                  <a:schemeClr val="bg1"/>
                </a:solidFill>
                <a:latin typeface="Arial" panose="020B0604020202020204" pitchFamily="34" charset="0"/>
                <a:cs typeface="Arial" panose="020B0604020202020204" pitchFamily="34" charset="0"/>
              </a:rPr>
              <a:t>Centro de aprendizaje
Construir los conocimientos necesarios</a:t>
            </a:r>
            <a:endParaRPr lang="es-ES" sz="1800" dirty="0">
              <a:solidFill>
                <a:schemeClr val="bg1"/>
              </a:solidFill>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385C2729-DBB3-9E07-A581-4E145858E3A9}"/>
              </a:ext>
            </a:extLst>
          </p:cNvPr>
          <p:cNvPicPr>
            <a:picLocks noChangeAspect="1"/>
          </p:cNvPicPr>
          <p:nvPr/>
        </p:nvPicPr>
        <p:blipFill>
          <a:blip r:embed="rId3"/>
          <a:stretch>
            <a:fillRect/>
          </a:stretch>
        </p:blipFill>
        <p:spPr>
          <a:xfrm>
            <a:off x="560308" y="1666906"/>
            <a:ext cx="2652909" cy="2289082"/>
          </a:xfrm>
          <a:prstGeom prst="rect">
            <a:avLst/>
          </a:prstGeom>
          <a:ln/>
        </p:spPr>
        <p:style>
          <a:lnRef idx="3">
            <a:schemeClr val="lt1"/>
          </a:lnRef>
          <a:fillRef idx="1">
            <a:schemeClr val="accent1"/>
          </a:fillRef>
          <a:effectRef idx="1">
            <a:schemeClr val="accent1"/>
          </a:effectRef>
          <a:fontRef idx="minor">
            <a:schemeClr val="lt1"/>
          </a:fontRef>
        </p:style>
      </p:pic>
      <p:sp>
        <p:nvSpPr>
          <p:cNvPr id="5" name="Google Shape;70;p15">
            <a:extLst>
              <a:ext uri="{FF2B5EF4-FFF2-40B4-BE49-F238E27FC236}">
                <a16:creationId xmlns:a16="http://schemas.microsoft.com/office/drawing/2014/main" id="{628FC19E-445B-E291-1190-102DD13543CE}"/>
              </a:ext>
            </a:extLst>
          </p:cNvPr>
          <p:cNvSpPr txBox="1">
            <a:spLocks/>
          </p:cNvSpPr>
          <p:nvPr/>
        </p:nvSpPr>
        <p:spPr>
          <a:xfrm>
            <a:off x="3377045" y="1666906"/>
            <a:ext cx="5656343" cy="2289083"/>
          </a:xfrm>
          <a:prstGeom prst="rect">
            <a:avLst/>
          </a:prstGeom>
          <a:noFill/>
          <a:effectLst/>
        </p:spPr>
        <p:txBody>
          <a:bodyPr spcFirstLastPara="1" wrap="square" lIns="68569" tIns="68569" rIns="68569" bIns="68569"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7675" indent="-342900">
              <a:lnSpc>
                <a:spcPct val="100000"/>
              </a:lnSpc>
              <a:spcBef>
                <a:spcPts val="600"/>
              </a:spcBef>
              <a:buSzPts val="1400"/>
            </a:pPr>
            <a:r>
              <a:rPr lang="es-ES" sz="1600" b="1" dirty="0">
                <a:solidFill>
                  <a:schemeClr val="accent4">
                    <a:lumMod val="75000"/>
                  </a:schemeClr>
                </a:solidFill>
                <a:latin typeface="Arial" panose="020B0604020202020204" pitchFamily="34" charset="0"/>
                <a:cs typeface="Arial" panose="020B0604020202020204" pitchFamily="34" charset="0"/>
              </a:rPr>
              <a:t>Rutinas diarias de matemáticas</a:t>
            </a:r>
            <a:r>
              <a:rPr lang="es-ES" sz="1600" dirty="0">
                <a:solidFill>
                  <a:schemeClr val="bg1"/>
                </a:solidFill>
                <a:latin typeface="Arial" panose="020B0604020202020204" pitchFamily="34" charset="0"/>
                <a:cs typeface="Arial" panose="020B0604020202020204" pitchFamily="34" charset="0"/>
              </a:rPr>
              <a:t>
Enseñanza explicita (guía, Moodle y APP )
Modelización
Centro de manipulación (20 min)
Memoria colectiva
Ejercicio y consolidación
Evaluación y reajuste</a:t>
            </a:r>
            <a:endParaRPr lang="fr-CA" sz="1600" dirty="0">
              <a:solidFill>
                <a:schemeClr val="bg1"/>
              </a:solidFill>
              <a:latin typeface="Arial" panose="020B0604020202020204" pitchFamily="34" charset="0"/>
              <a:cs typeface="Arial" panose="020B0604020202020204" pitchFamily="34" charset="0"/>
            </a:endParaRPr>
          </a:p>
        </p:txBody>
      </p:sp>
      <p:sp>
        <p:nvSpPr>
          <p:cNvPr id="3" name="Elipse 21">
            <a:extLst>
              <a:ext uri="{FF2B5EF4-FFF2-40B4-BE49-F238E27FC236}">
                <a16:creationId xmlns:a16="http://schemas.microsoft.com/office/drawing/2014/main" id="{0999CFED-9DAD-6E07-61B1-EA0C08E23301}"/>
              </a:ext>
            </a:extLst>
          </p:cNvPr>
          <p:cNvSpPr/>
          <p:nvPr/>
        </p:nvSpPr>
        <p:spPr>
          <a:xfrm>
            <a:off x="238809" y="246371"/>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B</a:t>
            </a:r>
          </a:p>
        </p:txBody>
      </p:sp>
    </p:spTree>
    <p:extLst>
      <p:ext uri="{BB962C8B-B14F-4D97-AF65-F5344CB8AC3E}">
        <p14:creationId xmlns:p14="http://schemas.microsoft.com/office/powerpoint/2010/main" val="37351622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arré, Rectangle, motif, Caractère coloré&#10;&#10;Description générée automatiquement">
            <a:extLst>
              <a:ext uri="{FF2B5EF4-FFF2-40B4-BE49-F238E27FC236}">
                <a16:creationId xmlns:a16="http://schemas.microsoft.com/office/drawing/2014/main" id="{CDE3E65D-1131-2179-1924-4B35C9E5D59A}"/>
              </a:ext>
            </a:extLst>
          </p:cNvPr>
          <p:cNvPicPr>
            <a:picLocks noChangeAspect="1"/>
          </p:cNvPicPr>
          <p:nvPr/>
        </p:nvPicPr>
        <p:blipFill>
          <a:blip r:embed="rId2"/>
          <a:stretch>
            <a:fillRect/>
          </a:stretch>
        </p:blipFill>
        <p:spPr>
          <a:xfrm>
            <a:off x="4448464" y="1783144"/>
            <a:ext cx="2303203" cy="1950595"/>
          </a:xfrm>
          <a:prstGeom prst="rect">
            <a:avLst/>
          </a:prstGeom>
        </p:spPr>
      </p:pic>
      <p:pic>
        <p:nvPicPr>
          <p:cNvPr id="7" name="Image 6">
            <a:extLst>
              <a:ext uri="{FF2B5EF4-FFF2-40B4-BE49-F238E27FC236}">
                <a16:creationId xmlns:a16="http://schemas.microsoft.com/office/drawing/2014/main" id="{E618D5F0-E3E7-DB1D-6AAB-0E4C885E7774}"/>
              </a:ext>
            </a:extLst>
          </p:cNvPr>
          <p:cNvPicPr>
            <a:picLocks noChangeAspect="1"/>
          </p:cNvPicPr>
          <p:nvPr/>
        </p:nvPicPr>
        <p:blipFill>
          <a:blip r:embed="rId3"/>
          <a:stretch>
            <a:fillRect/>
          </a:stretch>
        </p:blipFill>
        <p:spPr>
          <a:xfrm>
            <a:off x="7339662" y="1783143"/>
            <a:ext cx="232571" cy="1950595"/>
          </a:xfrm>
          <a:prstGeom prst="rect">
            <a:avLst/>
          </a:prstGeom>
        </p:spPr>
      </p:pic>
      <p:pic>
        <p:nvPicPr>
          <p:cNvPr id="9" name="Image 8" descr="Une image contenant Rectangle, jaune&#10;&#10;Description générée automatiquement">
            <a:extLst>
              <a:ext uri="{FF2B5EF4-FFF2-40B4-BE49-F238E27FC236}">
                <a16:creationId xmlns:a16="http://schemas.microsoft.com/office/drawing/2014/main" id="{EFD1B472-D4C3-2096-788A-879887CD0896}"/>
              </a:ext>
            </a:extLst>
          </p:cNvPr>
          <p:cNvPicPr>
            <a:picLocks noChangeAspect="1"/>
          </p:cNvPicPr>
          <p:nvPr/>
        </p:nvPicPr>
        <p:blipFill>
          <a:blip r:embed="rId4"/>
          <a:stretch>
            <a:fillRect/>
          </a:stretch>
        </p:blipFill>
        <p:spPr>
          <a:xfrm>
            <a:off x="8160228" y="3465798"/>
            <a:ext cx="235035" cy="267940"/>
          </a:xfrm>
          <a:prstGeom prst="rect">
            <a:avLst/>
          </a:prstGeom>
        </p:spPr>
      </p:pic>
      <p:pic>
        <p:nvPicPr>
          <p:cNvPr id="11" name="Image 10" descr="Une image contenant Rectangle, cube, ligne, carré&#10;&#10;Description générée automatiquement">
            <a:extLst>
              <a:ext uri="{FF2B5EF4-FFF2-40B4-BE49-F238E27FC236}">
                <a16:creationId xmlns:a16="http://schemas.microsoft.com/office/drawing/2014/main" id="{FF094526-DE4F-1A0C-E627-200EF55EAFE5}"/>
              </a:ext>
            </a:extLst>
          </p:cNvPr>
          <p:cNvPicPr>
            <a:picLocks noChangeAspect="1"/>
          </p:cNvPicPr>
          <p:nvPr/>
        </p:nvPicPr>
        <p:blipFill>
          <a:blip r:embed="rId5"/>
          <a:stretch>
            <a:fillRect/>
          </a:stretch>
        </p:blipFill>
        <p:spPr>
          <a:xfrm>
            <a:off x="287345" y="1438631"/>
            <a:ext cx="3633788" cy="3077221"/>
          </a:xfrm>
          <a:prstGeom prst="rect">
            <a:avLst/>
          </a:prstGeom>
        </p:spPr>
      </p:pic>
      <p:sp>
        <p:nvSpPr>
          <p:cNvPr id="12" name="Titre 1">
            <a:extLst>
              <a:ext uri="{FF2B5EF4-FFF2-40B4-BE49-F238E27FC236}">
                <a16:creationId xmlns:a16="http://schemas.microsoft.com/office/drawing/2014/main" id="{FA58BA1E-8C11-9CAB-2FA4-0C3D06AD6390}"/>
              </a:ext>
            </a:extLst>
          </p:cNvPr>
          <p:cNvSpPr>
            <a:spLocks noGrp="1"/>
          </p:cNvSpPr>
          <p:nvPr>
            <p:ph type="title"/>
          </p:nvPr>
        </p:nvSpPr>
        <p:spPr>
          <a:xfrm>
            <a:off x="311700" y="445025"/>
            <a:ext cx="8520600" cy="572700"/>
          </a:xfrm>
        </p:spPr>
        <p:txBody>
          <a:bodyPr>
            <a:normAutofit fontScale="90000"/>
          </a:bodyPr>
          <a:lstStyle/>
          <a:p>
            <a:r>
              <a:rPr lang="fr-CA" b="1" kern="1200" dirty="0" err="1">
                <a:latin typeface="Arial" panose="020B0604020202020204" pitchFamily="34" charset="0"/>
                <a:ea typeface="+mj-ea"/>
                <a:cs typeface="Arial" panose="020B0604020202020204" pitchFamily="34" charset="0"/>
              </a:rPr>
              <a:t>Ejemplo</a:t>
            </a:r>
            <a:r>
              <a:rPr lang="fr-CA" b="1" kern="1200" dirty="0">
                <a:latin typeface="Arial" panose="020B0604020202020204" pitchFamily="34" charset="0"/>
                <a:ea typeface="+mj-ea"/>
                <a:cs typeface="Arial" panose="020B0604020202020204" pitchFamily="34" charset="0"/>
              </a:rPr>
              <a:t> de </a:t>
            </a:r>
            <a:r>
              <a:rPr lang="fr-CA" b="1" kern="1200" dirty="0" err="1">
                <a:latin typeface="Arial" panose="020B0604020202020204" pitchFamily="34" charset="0"/>
                <a:ea typeface="+mj-ea"/>
                <a:cs typeface="Arial" panose="020B0604020202020204" pitchFamily="34" charset="0"/>
              </a:rPr>
              <a:t>una</a:t>
            </a:r>
            <a:r>
              <a:rPr lang="fr-CA" b="1" kern="1200" dirty="0">
                <a:latin typeface="Arial" panose="020B0604020202020204" pitchFamily="34" charset="0"/>
                <a:ea typeface="+mj-ea"/>
                <a:cs typeface="Arial" panose="020B0604020202020204" pitchFamily="34" charset="0"/>
              </a:rPr>
              <a:t> </a:t>
            </a:r>
            <a:r>
              <a:rPr lang="fr-CA" b="1" kern="1200" dirty="0" err="1">
                <a:latin typeface="Arial" panose="020B0604020202020204" pitchFamily="34" charset="0"/>
                <a:ea typeface="+mj-ea"/>
                <a:cs typeface="Arial" panose="020B0604020202020204" pitchFamily="34" charset="0"/>
              </a:rPr>
              <a:t>rutina</a:t>
            </a:r>
            <a:endParaRPr lang="fr-CA" b="1" kern="1200"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9147186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3461A-FC0B-D4BD-C620-A0803A9D10F0}"/>
            </a:ext>
          </a:extLst>
        </p:cNvPr>
        <p:cNvGrpSpPr/>
        <p:nvPr/>
      </p:nvGrpSpPr>
      <p:grpSpPr>
        <a:xfrm>
          <a:off x="0" y="0"/>
          <a:ext cx="0" cy="0"/>
          <a:chOff x="0" y="0"/>
          <a:chExt cx="0" cy="0"/>
        </a:xfrm>
      </p:grpSpPr>
      <p:pic>
        <p:nvPicPr>
          <p:cNvPr id="5" name="Image 4" descr="Une image contenant carré, Rectangle, motif, Caractère coloré&#10;&#10;Description générée automatiquement">
            <a:extLst>
              <a:ext uri="{FF2B5EF4-FFF2-40B4-BE49-F238E27FC236}">
                <a16:creationId xmlns:a16="http://schemas.microsoft.com/office/drawing/2014/main" id="{8EBFCADC-A4C9-19D4-BA83-46969851967D}"/>
              </a:ext>
            </a:extLst>
          </p:cNvPr>
          <p:cNvPicPr>
            <a:picLocks noChangeAspect="1"/>
          </p:cNvPicPr>
          <p:nvPr/>
        </p:nvPicPr>
        <p:blipFill>
          <a:blip r:embed="rId2"/>
          <a:stretch>
            <a:fillRect/>
          </a:stretch>
        </p:blipFill>
        <p:spPr>
          <a:xfrm>
            <a:off x="2013559" y="1839577"/>
            <a:ext cx="1028088" cy="880418"/>
          </a:xfrm>
          <a:prstGeom prst="rect">
            <a:avLst/>
          </a:prstGeom>
        </p:spPr>
      </p:pic>
      <p:pic>
        <p:nvPicPr>
          <p:cNvPr id="7" name="Image 6">
            <a:extLst>
              <a:ext uri="{FF2B5EF4-FFF2-40B4-BE49-F238E27FC236}">
                <a16:creationId xmlns:a16="http://schemas.microsoft.com/office/drawing/2014/main" id="{C5A8B435-A835-F794-36CA-BAC2B6163EA4}"/>
              </a:ext>
            </a:extLst>
          </p:cNvPr>
          <p:cNvPicPr>
            <a:picLocks noChangeAspect="1"/>
          </p:cNvPicPr>
          <p:nvPr/>
        </p:nvPicPr>
        <p:blipFill>
          <a:blip r:embed="rId3"/>
          <a:stretch>
            <a:fillRect/>
          </a:stretch>
        </p:blipFill>
        <p:spPr>
          <a:xfrm>
            <a:off x="3375355" y="2192008"/>
            <a:ext cx="103813" cy="880418"/>
          </a:xfrm>
          <a:prstGeom prst="rect">
            <a:avLst/>
          </a:prstGeom>
        </p:spPr>
      </p:pic>
      <p:pic>
        <p:nvPicPr>
          <p:cNvPr id="9" name="Image 8" descr="Une image contenant Rectangle, jaune&#10;&#10;Description générée automatiquement">
            <a:extLst>
              <a:ext uri="{FF2B5EF4-FFF2-40B4-BE49-F238E27FC236}">
                <a16:creationId xmlns:a16="http://schemas.microsoft.com/office/drawing/2014/main" id="{3A50E197-218D-B3EC-95C6-F69DB9916AE4}"/>
              </a:ext>
            </a:extLst>
          </p:cNvPr>
          <p:cNvPicPr>
            <a:picLocks noChangeAspect="1"/>
          </p:cNvPicPr>
          <p:nvPr/>
        </p:nvPicPr>
        <p:blipFill>
          <a:blip r:embed="rId4"/>
          <a:stretch>
            <a:fillRect/>
          </a:stretch>
        </p:blipFill>
        <p:spPr>
          <a:xfrm>
            <a:off x="3595885" y="2710624"/>
            <a:ext cx="104913" cy="120937"/>
          </a:xfrm>
          <a:prstGeom prst="rect">
            <a:avLst/>
          </a:prstGeom>
        </p:spPr>
      </p:pic>
      <p:pic>
        <p:nvPicPr>
          <p:cNvPr id="11" name="Image 10" descr="Une image contenant Rectangle, cube, ligne, carré&#10;&#10;Description générée automatiquement">
            <a:extLst>
              <a:ext uri="{FF2B5EF4-FFF2-40B4-BE49-F238E27FC236}">
                <a16:creationId xmlns:a16="http://schemas.microsoft.com/office/drawing/2014/main" id="{72EC818E-B69C-3EE0-562F-69DF3FE6CDAA}"/>
              </a:ext>
            </a:extLst>
          </p:cNvPr>
          <p:cNvPicPr>
            <a:picLocks noChangeAspect="1"/>
          </p:cNvPicPr>
          <p:nvPr/>
        </p:nvPicPr>
        <p:blipFill>
          <a:blip r:embed="rId5"/>
          <a:stretch>
            <a:fillRect/>
          </a:stretch>
        </p:blipFill>
        <p:spPr>
          <a:xfrm>
            <a:off x="246052" y="2037517"/>
            <a:ext cx="1622025" cy="1388931"/>
          </a:xfrm>
          <a:prstGeom prst="rect">
            <a:avLst/>
          </a:prstGeom>
        </p:spPr>
      </p:pic>
      <p:sp>
        <p:nvSpPr>
          <p:cNvPr id="12" name="Titre 1">
            <a:extLst>
              <a:ext uri="{FF2B5EF4-FFF2-40B4-BE49-F238E27FC236}">
                <a16:creationId xmlns:a16="http://schemas.microsoft.com/office/drawing/2014/main" id="{E4F8AC77-AAC1-9C6C-8290-CC407CABA79C}"/>
              </a:ext>
            </a:extLst>
          </p:cNvPr>
          <p:cNvSpPr>
            <a:spLocks noGrp="1"/>
          </p:cNvSpPr>
          <p:nvPr>
            <p:ph type="title"/>
          </p:nvPr>
        </p:nvSpPr>
        <p:spPr>
          <a:xfrm>
            <a:off x="311700" y="445025"/>
            <a:ext cx="8520600" cy="572700"/>
          </a:xfrm>
        </p:spPr>
        <p:txBody>
          <a:bodyPr>
            <a:normAutofit fontScale="90000"/>
          </a:bodyPr>
          <a:lstStyle/>
          <a:p>
            <a:r>
              <a:rPr lang="fr-CA" b="1" kern="1200" dirty="0" err="1">
                <a:latin typeface="Arial" panose="020B0604020202020204" pitchFamily="34" charset="0"/>
                <a:ea typeface="+mj-ea"/>
                <a:cs typeface="Arial" panose="020B0604020202020204" pitchFamily="34" charset="0"/>
              </a:rPr>
              <a:t>Ejemplo</a:t>
            </a:r>
            <a:r>
              <a:rPr lang="fr-CA" b="1" kern="1200" dirty="0">
                <a:latin typeface="Arial" panose="020B0604020202020204" pitchFamily="34" charset="0"/>
                <a:ea typeface="+mj-ea"/>
                <a:cs typeface="Arial" panose="020B0604020202020204" pitchFamily="34" charset="0"/>
              </a:rPr>
              <a:t> de </a:t>
            </a:r>
            <a:r>
              <a:rPr lang="fr-CA" b="1" kern="1200" dirty="0" err="1">
                <a:latin typeface="Arial" panose="020B0604020202020204" pitchFamily="34" charset="0"/>
                <a:ea typeface="+mj-ea"/>
                <a:cs typeface="Arial" panose="020B0604020202020204" pitchFamily="34" charset="0"/>
              </a:rPr>
              <a:t>una</a:t>
            </a:r>
            <a:r>
              <a:rPr lang="fr-CA" b="1" kern="1200" dirty="0">
                <a:latin typeface="Arial" panose="020B0604020202020204" pitchFamily="34" charset="0"/>
                <a:ea typeface="+mj-ea"/>
                <a:cs typeface="Arial" panose="020B0604020202020204" pitchFamily="34" charset="0"/>
              </a:rPr>
              <a:t> </a:t>
            </a:r>
            <a:r>
              <a:rPr lang="fr-CA" b="1" kern="1200" dirty="0" err="1">
                <a:latin typeface="Arial" panose="020B0604020202020204" pitchFamily="34" charset="0"/>
                <a:ea typeface="+mj-ea"/>
                <a:cs typeface="Arial" panose="020B0604020202020204" pitchFamily="34" charset="0"/>
              </a:rPr>
              <a:t>rutina</a:t>
            </a:r>
            <a:endParaRPr lang="fr-CA" b="1" kern="1200" dirty="0">
              <a:latin typeface="Arial" panose="020B0604020202020204" pitchFamily="34" charset="0"/>
              <a:ea typeface="+mj-ea"/>
              <a:cs typeface="Arial" panose="020B0604020202020204" pitchFamily="34" charset="0"/>
            </a:endParaRPr>
          </a:p>
        </p:txBody>
      </p:sp>
      <p:pic>
        <p:nvPicPr>
          <p:cNvPr id="13" name="Image 12" descr="Une image contenant Rectangle, jaune&#10;&#10;Description générée automatiquement">
            <a:extLst>
              <a:ext uri="{FF2B5EF4-FFF2-40B4-BE49-F238E27FC236}">
                <a16:creationId xmlns:a16="http://schemas.microsoft.com/office/drawing/2014/main" id="{40E719CF-7FF6-B935-555A-2ACEE51B5CE3}"/>
              </a:ext>
            </a:extLst>
          </p:cNvPr>
          <p:cNvPicPr>
            <a:picLocks noChangeAspect="1"/>
          </p:cNvPicPr>
          <p:nvPr/>
        </p:nvPicPr>
        <p:blipFill>
          <a:blip r:embed="rId4"/>
          <a:stretch>
            <a:fillRect/>
          </a:stretch>
        </p:blipFill>
        <p:spPr>
          <a:xfrm>
            <a:off x="3595884" y="2490109"/>
            <a:ext cx="104913" cy="120937"/>
          </a:xfrm>
          <a:prstGeom prst="rect">
            <a:avLst/>
          </a:prstGeom>
        </p:spPr>
      </p:pic>
      <p:pic>
        <p:nvPicPr>
          <p:cNvPr id="14" name="Image 13" descr="Une image contenant Rectangle, jaune&#10;&#10;Description générée automatiquement">
            <a:extLst>
              <a:ext uri="{FF2B5EF4-FFF2-40B4-BE49-F238E27FC236}">
                <a16:creationId xmlns:a16="http://schemas.microsoft.com/office/drawing/2014/main" id="{0110D8AC-9CA9-6C9D-0449-AA19C41D6EF5}"/>
              </a:ext>
            </a:extLst>
          </p:cNvPr>
          <p:cNvPicPr>
            <a:picLocks noChangeAspect="1"/>
          </p:cNvPicPr>
          <p:nvPr/>
        </p:nvPicPr>
        <p:blipFill>
          <a:blip r:embed="rId4"/>
          <a:stretch>
            <a:fillRect/>
          </a:stretch>
        </p:blipFill>
        <p:spPr>
          <a:xfrm>
            <a:off x="3766033" y="2611046"/>
            <a:ext cx="104913" cy="120937"/>
          </a:xfrm>
          <a:prstGeom prst="rect">
            <a:avLst/>
          </a:prstGeom>
        </p:spPr>
      </p:pic>
      <p:pic>
        <p:nvPicPr>
          <p:cNvPr id="15" name="Image 14" descr="Une image contenant Rectangle, jaune&#10;&#10;Description générée automatiquement">
            <a:extLst>
              <a:ext uri="{FF2B5EF4-FFF2-40B4-BE49-F238E27FC236}">
                <a16:creationId xmlns:a16="http://schemas.microsoft.com/office/drawing/2014/main" id="{C0E61F56-EDD0-2D99-A447-439529D0F4A8}"/>
              </a:ext>
            </a:extLst>
          </p:cNvPr>
          <p:cNvPicPr>
            <a:picLocks noChangeAspect="1"/>
          </p:cNvPicPr>
          <p:nvPr/>
        </p:nvPicPr>
        <p:blipFill>
          <a:blip r:embed="rId4"/>
          <a:stretch>
            <a:fillRect/>
          </a:stretch>
        </p:blipFill>
        <p:spPr>
          <a:xfrm>
            <a:off x="3903515" y="2490109"/>
            <a:ext cx="104913" cy="120937"/>
          </a:xfrm>
          <a:prstGeom prst="rect">
            <a:avLst/>
          </a:prstGeom>
        </p:spPr>
      </p:pic>
      <p:pic>
        <p:nvPicPr>
          <p:cNvPr id="16" name="Image 15" descr="Une image contenant Rectangle, jaune&#10;&#10;Description générée automatiquement">
            <a:extLst>
              <a:ext uri="{FF2B5EF4-FFF2-40B4-BE49-F238E27FC236}">
                <a16:creationId xmlns:a16="http://schemas.microsoft.com/office/drawing/2014/main" id="{F49756AD-79A4-745F-5D0E-4A3236D1F50F}"/>
              </a:ext>
            </a:extLst>
          </p:cNvPr>
          <p:cNvPicPr>
            <a:picLocks noChangeAspect="1"/>
          </p:cNvPicPr>
          <p:nvPr/>
        </p:nvPicPr>
        <p:blipFill>
          <a:blip r:embed="rId4"/>
          <a:stretch>
            <a:fillRect/>
          </a:stretch>
        </p:blipFill>
        <p:spPr>
          <a:xfrm>
            <a:off x="3929025" y="2718867"/>
            <a:ext cx="104913" cy="120937"/>
          </a:xfrm>
          <a:prstGeom prst="rect">
            <a:avLst/>
          </a:prstGeom>
        </p:spPr>
      </p:pic>
      <p:pic>
        <p:nvPicPr>
          <p:cNvPr id="17" name="Image 16" descr="Une image contenant carré, Rectangle, motif, Caractère coloré&#10;&#10;Description générée automatiquement">
            <a:extLst>
              <a:ext uri="{FF2B5EF4-FFF2-40B4-BE49-F238E27FC236}">
                <a16:creationId xmlns:a16="http://schemas.microsoft.com/office/drawing/2014/main" id="{1AC37237-F48C-0512-9325-EC24F1F1D56F}"/>
              </a:ext>
            </a:extLst>
          </p:cNvPr>
          <p:cNvPicPr>
            <a:picLocks noChangeAspect="1"/>
          </p:cNvPicPr>
          <p:nvPr/>
        </p:nvPicPr>
        <p:blipFill>
          <a:blip r:embed="rId2"/>
          <a:stretch>
            <a:fillRect/>
          </a:stretch>
        </p:blipFill>
        <p:spPr>
          <a:xfrm>
            <a:off x="2013559" y="2813623"/>
            <a:ext cx="1028088" cy="880418"/>
          </a:xfrm>
          <a:prstGeom prst="rect">
            <a:avLst/>
          </a:prstGeom>
        </p:spPr>
      </p:pic>
      <p:grpSp>
        <p:nvGrpSpPr>
          <p:cNvPr id="60" name="Groupe 59">
            <a:extLst>
              <a:ext uri="{FF2B5EF4-FFF2-40B4-BE49-F238E27FC236}">
                <a16:creationId xmlns:a16="http://schemas.microsoft.com/office/drawing/2014/main" id="{0508B757-9FDF-D41C-FAB9-AA8C66E87E59}"/>
              </a:ext>
            </a:extLst>
          </p:cNvPr>
          <p:cNvGrpSpPr/>
          <p:nvPr/>
        </p:nvGrpSpPr>
        <p:grpSpPr>
          <a:xfrm>
            <a:off x="5165574" y="251060"/>
            <a:ext cx="3516564" cy="4688241"/>
            <a:chOff x="5165574" y="251060"/>
            <a:chExt cx="3516564" cy="4688241"/>
          </a:xfrm>
        </p:grpSpPr>
        <p:pic>
          <p:nvPicPr>
            <p:cNvPr id="4" name="Image 3" descr="Une image contenant carré, Rectangle, motif, Caractère coloré&#10;&#10;Description générée automatiquement">
              <a:extLst>
                <a:ext uri="{FF2B5EF4-FFF2-40B4-BE49-F238E27FC236}">
                  <a16:creationId xmlns:a16="http://schemas.microsoft.com/office/drawing/2014/main" id="{0D8EDAA2-FABB-80CD-BDE7-4133164FC4D4}"/>
                </a:ext>
              </a:extLst>
            </p:cNvPr>
            <p:cNvPicPr>
              <a:picLocks noChangeAspect="1"/>
            </p:cNvPicPr>
            <p:nvPr/>
          </p:nvPicPr>
          <p:blipFill>
            <a:blip r:embed="rId2"/>
            <a:stretch>
              <a:fillRect/>
            </a:stretch>
          </p:blipFill>
          <p:spPr>
            <a:xfrm>
              <a:off x="7466078" y="251060"/>
              <a:ext cx="1028088" cy="880418"/>
            </a:xfrm>
            <a:prstGeom prst="rect">
              <a:avLst/>
            </a:prstGeom>
          </p:spPr>
        </p:pic>
        <p:pic>
          <p:nvPicPr>
            <p:cNvPr id="6" name="Image 5">
              <a:extLst>
                <a:ext uri="{FF2B5EF4-FFF2-40B4-BE49-F238E27FC236}">
                  <a16:creationId xmlns:a16="http://schemas.microsoft.com/office/drawing/2014/main" id="{073B608C-B508-5B07-64E9-838A51BA3C7E}"/>
                </a:ext>
              </a:extLst>
            </p:cNvPr>
            <p:cNvPicPr>
              <a:picLocks noChangeAspect="1"/>
            </p:cNvPicPr>
            <p:nvPr/>
          </p:nvPicPr>
          <p:blipFill>
            <a:blip r:embed="rId3"/>
            <a:stretch>
              <a:fillRect/>
            </a:stretch>
          </p:blipFill>
          <p:spPr>
            <a:xfrm>
              <a:off x="7481391" y="1282989"/>
              <a:ext cx="103813" cy="880418"/>
            </a:xfrm>
            <a:prstGeom prst="rect">
              <a:avLst/>
            </a:prstGeom>
          </p:spPr>
        </p:pic>
        <p:pic>
          <p:nvPicPr>
            <p:cNvPr id="18" name="Image 17" descr="Une image contenant carré, Rectangle, motif, Caractère coloré&#10;&#10;Description générée automatiquement">
              <a:extLst>
                <a:ext uri="{FF2B5EF4-FFF2-40B4-BE49-F238E27FC236}">
                  <a16:creationId xmlns:a16="http://schemas.microsoft.com/office/drawing/2014/main" id="{2F3496A1-E0DB-BA17-A350-B60B8C575CAB}"/>
                </a:ext>
              </a:extLst>
            </p:cNvPr>
            <p:cNvPicPr>
              <a:picLocks noChangeAspect="1"/>
            </p:cNvPicPr>
            <p:nvPr/>
          </p:nvPicPr>
          <p:blipFill>
            <a:blip r:embed="rId2"/>
            <a:stretch>
              <a:fillRect/>
            </a:stretch>
          </p:blipFill>
          <p:spPr>
            <a:xfrm>
              <a:off x="5165574" y="267931"/>
              <a:ext cx="1028088" cy="880418"/>
            </a:xfrm>
            <a:prstGeom prst="rect">
              <a:avLst/>
            </a:prstGeom>
          </p:spPr>
        </p:pic>
        <p:pic>
          <p:nvPicPr>
            <p:cNvPr id="21" name="Image 20" descr="Une image contenant carré, Rectangle, motif, Caractère coloré&#10;&#10;Description générée automatiquement">
              <a:extLst>
                <a:ext uri="{FF2B5EF4-FFF2-40B4-BE49-F238E27FC236}">
                  <a16:creationId xmlns:a16="http://schemas.microsoft.com/office/drawing/2014/main" id="{CD347A20-3C19-AAFD-74F5-CEBE8695AEEC}"/>
                </a:ext>
              </a:extLst>
            </p:cNvPr>
            <p:cNvPicPr>
              <a:picLocks noChangeAspect="1"/>
            </p:cNvPicPr>
            <p:nvPr/>
          </p:nvPicPr>
          <p:blipFill>
            <a:blip r:embed="rId2"/>
            <a:stretch>
              <a:fillRect/>
            </a:stretch>
          </p:blipFill>
          <p:spPr>
            <a:xfrm>
              <a:off x="5169425" y="4058883"/>
              <a:ext cx="1028088" cy="880418"/>
            </a:xfrm>
            <a:prstGeom prst="rect">
              <a:avLst/>
            </a:prstGeom>
          </p:spPr>
        </p:pic>
        <p:pic>
          <p:nvPicPr>
            <p:cNvPr id="22" name="Image 21" descr="Une image contenant carré, Rectangle, motif, Caractère coloré&#10;&#10;Description générée automatiquement">
              <a:extLst>
                <a:ext uri="{FF2B5EF4-FFF2-40B4-BE49-F238E27FC236}">
                  <a16:creationId xmlns:a16="http://schemas.microsoft.com/office/drawing/2014/main" id="{5042578F-14ED-1DDB-90D6-FCA4DA9C3715}"/>
                </a:ext>
              </a:extLst>
            </p:cNvPr>
            <p:cNvPicPr>
              <a:picLocks noChangeAspect="1"/>
            </p:cNvPicPr>
            <p:nvPr/>
          </p:nvPicPr>
          <p:blipFill>
            <a:blip r:embed="rId2"/>
            <a:stretch>
              <a:fillRect/>
            </a:stretch>
          </p:blipFill>
          <p:spPr>
            <a:xfrm>
              <a:off x="5169425" y="3105068"/>
              <a:ext cx="1028088" cy="880418"/>
            </a:xfrm>
            <a:prstGeom prst="rect">
              <a:avLst/>
            </a:prstGeom>
          </p:spPr>
        </p:pic>
        <p:pic>
          <p:nvPicPr>
            <p:cNvPr id="23" name="Image 22" descr="Une image contenant carré, Rectangle, motif, Caractère coloré&#10;&#10;Description générée automatiquement">
              <a:extLst>
                <a:ext uri="{FF2B5EF4-FFF2-40B4-BE49-F238E27FC236}">
                  <a16:creationId xmlns:a16="http://schemas.microsoft.com/office/drawing/2014/main" id="{23AA19D1-2A31-2BBE-A269-B9467F27329A}"/>
                </a:ext>
              </a:extLst>
            </p:cNvPr>
            <p:cNvPicPr>
              <a:picLocks noChangeAspect="1"/>
            </p:cNvPicPr>
            <p:nvPr/>
          </p:nvPicPr>
          <p:blipFill>
            <a:blip r:embed="rId2"/>
            <a:stretch>
              <a:fillRect/>
            </a:stretch>
          </p:blipFill>
          <p:spPr>
            <a:xfrm>
              <a:off x="5169425" y="2163407"/>
              <a:ext cx="1028088" cy="880418"/>
            </a:xfrm>
            <a:prstGeom prst="rect">
              <a:avLst/>
            </a:prstGeom>
          </p:spPr>
        </p:pic>
        <p:pic>
          <p:nvPicPr>
            <p:cNvPr id="24" name="Image 23" descr="Une image contenant carré, Rectangle, motif, Caractère coloré&#10;&#10;Description générée automatiquement">
              <a:extLst>
                <a:ext uri="{FF2B5EF4-FFF2-40B4-BE49-F238E27FC236}">
                  <a16:creationId xmlns:a16="http://schemas.microsoft.com/office/drawing/2014/main" id="{9B1E008E-8269-45C8-340B-3CFC95511A88}"/>
                </a:ext>
              </a:extLst>
            </p:cNvPr>
            <p:cNvPicPr>
              <a:picLocks noChangeAspect="1"/>
            </p:cNvPicPr>
            <p:nvPr/>
          </p:nvPicPr>
          <p:blipFill>
            <a:blip r:embed="rId2"/>
            <a:stretch>
              <a:fillRect/>
            </a:stretch>
          </p:blipFill>
          <p:spPr>
            <a:xfrm>
              <a:off x="5165574" y="1209592"/>
              <a:ext cx="1028088" cy="880418"/>
            </a:xfrm>
            <a:prstGeom prst="rect">
              <a:avLst/>
            </a:prstGeom>
          </p:spPr>
        </p:pic>
        <p:pic>
          <p:nvPicPr>
            <p:cNvPr id="25" name="Image 24" descr="Une image contenant carré, Rectangle, motif, Caractère coloré&#10;&#10;Description générée automatiquement">
              <a:extLst>
                <a:ext uri="{FF2B5EF4-FFF2-40B4-BE49-F238E27FC236}">
                  <a16:creationId xmlns:a16="http://schemas.microsoft.com/office/drawing/2014/main" id="{C04DCADA-1415-B7BC-2C99-46AF48618B16}"/>
                </a:ext>
              </a:extLst>
            </p:cNvPr>
            <p:cNvPicPr>
              <a:picLocks noChangeAspect="1"/>
            </p:cNvPicPr>
            <p:nvPr/>
          </p:nvPicPr>
          <p:blipFill>
            <a:blip r:embed="rId2"/>
            <a:stretch>
              <a:fillRect/>
            </a:stretch>
          </p:blipFill>
          <p:spPr>
            <a:xfrm>
              <a:off x="6332154" y="252393"/>
              <a:ext cx="1028088" cy="880418"/>
            </a:xfrm>
            <a:prstGeom prst="rect">
              <a:avLst/>
            </a:prstGeom>
          </p:spPr>
        </p:pic>
        <p:pic>
          <p:nvPicPr>
            <p:cNvPr id="26" name="Image 25" descr="Une image contenant carré, Rectangle, motif, Caractère coloré&#10;&#10;Description générée automatiquement">
              <a:extLst>
                <a:ext uri="{FF2B5EF4-FFF2-40B4-BE49-F238E27FC236}">
                  <a16:creationId xmlns:a16="http://schemas.microsoft.com/office/drawing/2014/main" id="{CB64E925-AFF6-AD91-3C72-2B0756B4D0EC}"/>
                </a:ext>
              </a:extLst>
            </p:cNvPr>
            <p:cNvPicPr>
              <a:picLocks noChangeAspect="1"/>
            </p:cNvPicPr>
            <p:nvPr/>
          </p:nvPicPr>
          <p:blipFill>
            <a:blip r:embed="rId2"/>
            <a:stretch>
              <a:fillRect/>
            </a:stretch>
          </p:blipFill>
          <p:spPr>
            <a:xfrm>
              <a:off x="6352333" y="4027017"/>
              <a:ext cx="1028088" cy="880418"/>
            </a:xfrm>
            <a:prstGeom prst="rect">
              <a:avLst/>
            </a:prstGeom>
          </p:spPr>
        </p:pic>
        <p:pic>
          <p:nvPicPr>
            <p:cNvPr id="27" name="Image 26" descr="Une image contenant carré, Rectangle, motif, Caractère coloré&#10;&#10;Description générée automatiquement">
              <a:extLst>
                <a:ext uri="{FF2B5EF4-FFF2-40B4-BE49-F238E27FC236}">
                  <a16:creationId xmlns:a16="http://schemas.microsoft.com/office/drawing/2014/main" id="{6F6326E3-AE10-055F-4A9E-390C138C5747}"/>
                </a:ext>
              </a:extLst>
            </p:cNvPr>
            <p:cNvPicPr>
              <a:picLocks noChangeAspect="1"/>
            </p:cNvPicPr>
            <p:nvPr/>
          </p:nvPicPr>
          <p:blipFill>
            <a:blip r:embed="rId2"/>
            <a:stretch>
              <a:fillRect/>
            </a:stretch>
          </p:blipFill>
          <p:spPr>
            <a:xfrm>
              <a:off x="6352333" y="3073202"/>
              <a:ext cx="1028088" cy="880418"/>
            </a:xfrm>
            <a:prstGeom prst="rect">
              <a:avLst/>
            </a:prstGeom>
          </p:spPr>
        </p:pic>
        <p:pic>
          <p:nvPicPr>
            <p:cNvPr id="28" name="Image 27" descr="Une image contenant carré, Rectangle, motif, Caractère coloré&#10;&#10;Description générée automatiquement">
              <a:extLst>
                <a:ext uri="{FF2B5EF4-FFF2-40B4-BE49-F238E27FC236}">
                  <a16:creationId xmlns:a16="http://schemas.microsoft.com/office/drawing/2014/main" id="{DB30DD67-E22F-7F70-B8C7-57C285CA6CA7}"/>
                </a:ext>
              </a:extLst>
            </p:cNvPr>
            <p:cNvPicPr>
              <a:picLocks noChangeAspect="1"/>
            </p:cNvPicPr>
            <p:nvPr/>
          </p:nvPicPr>
          <p:blipFill>
            <a:blip r:embed="rId2"/>
            <a:stretch>
              <a:fillRect/>
            </a:stretch>
          </p:blipFill>
          <p:spPr>
            <a:xfrm>
              <a:off x="6352333" y="2139705"/>
              <a:ext cx="1028088" cy="880418"/>
            </a:xfrm>
            <a:prstGeom prst="rect">
              <a:avLst/>
            </a:prstGeom>
          </p:spPr>
        </p:pic>
        <p:pic>
          <p:nvPicPr>
            <p:cNvPr id="29" name="Image 28" descr="Une image contenant carré, Rectangle, motif, Caractère coloré&#10;&#10;Description générée automatiquement">
              <a:extLst>
                <a:ext uri="{FF2B5EF4-FFF2-40B4-BE49-F238E27FC236}">
                  <a16:creationId xmlns:a16="http://schemas.microsoft.com/office/drawing/2014/main" id="{E7E95059-EC55-A1F8-858B-375BA3E3A490}"/>
                </a:ext>
              </a:extLst>
            </p:cNvPr>
            <p:cNvPicPr>
              <a:picLocks noChangeAspect="1"/>
            </p:cNvPicPr>
            <p:nvPr/>
          </p:nvPicPr>
          <p:blipFill>
            <a:blip r:embed="rId2"/>
            <a:stretch>
              <a:fillRect/>
            </a:stretch>
          </p:blipFill>
          <p:spPr>
            <a:xfrm>
              <a:off x="6340318" y="1194054"/>
              <a:ext cx="1028088" cy="880418"/>
            </a:xfrm>
            <a:prstGeom prst="rect">
              <a:avLst/>
            </a:prstGeom>
          </p:spPr>
        </p:pic>
        <p:pic>
          <p:nvPicPr>
            <p:cNvPr id="30" name="Image 29">
              <a:extLst>
                <a:ext uri="{FF2B5EF4-FFF2-40B4-BE49-F238E27FC236}">
                  <a16:creationId xmlns:a16="http://schemas.microsoft.com/office/drawing/2014/main" id="{E05B9047-098F-316C-D6F5-535DC1E854D8}"/>
                </a:ext>
              </a:extLst>
            </p:cNvPr>
            <p:cNvPicPr>
              <a:picLocks noChangeAspect="1"/>
            </p:cNvPicPr>
            <p:nvPr/>
          </p:nvPicPr>
          <p:blipFill>
            <a:blip r:embed="rId3"/>
            <a:stretch>
              <a:fillRect/>
            </a:stretch>
          </p:blipFill>
          <p:spPr>
            <a:xfrm>
              <a:off x="7653403" y="1287098"/>
              <a:ext cx="103813" cy="880418"/>
            </a:xfrm>
            <a:prstGeom prst="rect">
              <a:avLst/>
            </a:prstGeom>
          </p:spPr>
        </p:pic>
        <p:pic>
          <p:nvPicPr>
            <p:cNvPr id="31" name="Image 30">
              <a:extLst>
                <a:ext uri="{FF2B5EF4-FFF2-40B4-BE49-F238E27FC236}">
                  <a16:creationId xmlns:a16="http://schemas.microsoft.com/office/drawing/2014/main" id="{8FEA1303-DCC0-95B1-AAAA-ECF3CF7DAFB7}"/>
                </a:ext>
              </a:extLst>
            </p:cNvPr>
            <p:cNvPicPr>
              <a:picLocks noChangeAspect="1"/>
            </p:cNvPicPr>
            <p:nvPr/>
          </p:nvPicPr>
          <p:blipFill>
            <a:blip r:embed="rId3"/>
            <a:stretch>
              <a:fillRect/>
            </a:stretch>
          </p:blipFill>
          <p:spPr>
            <a:xfrm>
              <a:off x="7833398" y="1292244"/>
              <a:ext cx="103813" cy="880418"/>
            </a:xfrm>
            <a:prstGeom prst="rect">
              <a:avLst/>
            </a:prstGeom>
          </p:spPr>
        </p:pic>
        <p:pic>
          <p:nvPicPr>
            <p:cNvPr id="32" name="Image 31">
              <a:extLst>
                <a:ext uri="{FF2B5EF4-FFF2-40B4-BE49-F238E27FC236}">
                  <a16:creationId xmlns:a16="http://schemas.microsoft.com/office/drawing/2014/main" id="{43275223-73C1-DB40-A40A-C9124006E0EE}"/>
                </a:ext>
              </a:extLst>
            </p:cNvPr>
            <p:cNvPicPr>
              <a:picLocks noChangeAspect="1"/>
            </p:cNvPicPr>
            <p:nvPr/>
          </p:nvPicPr>
          <p:blipFill>
            <a:blip r:embed="rId3"/>
            <a:stretch>
              <a:fillRect/>
            </a:stretch>
          </p:blipFill>
          <p:spPr>
            <a:xfrm>
              <a:off x="8005410" y="1292544"/>
              <a:ext cx="103813" cy="880418"/>
            </a:xfrm>
            <a:prstGeom prst="rect">
              <a:avLst/>
            </a:prstGeom>
          </p:spPr>
        </p:pic>
        <p:pic>
          <p:nvPicPr>
            <p:cNvPr id="33" name="Image 32">
              <a:extLst>
                <a:ext uri="{FF2B5EF4-FFF2-40B4-BE49-F238E27FC236}">
                  <a16:creationId xmlns:a16="http://schemas.microsoft.com/office/drawing/2014/main" id="{B85B6B90-F2D8-1B95-DDA1-5EA32EF0C7BC}"/>
                </a:ext>
              </a:extLst>
            </p:cNvPr>
            <p:cNvPicPr>
              <a:picLocks noChangeAspect="1"/>
            </p:cNvPicPr>
            <p:nvPr/>
          </p:nvPicPr>
          <p:blipFill>
            <a:blip r:embed="rId3"/>
            <a:stretch>
              <a:fillRect/>
            </a:stretch>
          </p:blipFill>
          <p:spPr>
            <a:xfrm>
              <a:off x="8182627" y="1299169"/>
              <a:ext cx="103813" cy="880418"/>
            </a:xfrm>
            <a:prstGeom prst="rect">
              <a:avLst/>
            </a:prstGeom>
          </p:spPr>
        </p:pic>
        <p:pic>
          <p:nvPicPr>
            <p:cNvPr id="40" name="Image 39">
              <a:extLst>
                <a:ext uri="{FF2B5EF4-FFF2-40B4-BE49-F238E27FC236}">
                  <a16:creationId xmlns:a16="http://schemas.microsoft.com/office/drawing/2014/main" id="{2A1B379D-AC50-B0C1-1B7F-9380B6ADA1AB}"/>
                </a:ext>
              </a:extLst>
            </p:cNvPr>
            <p:cNvPicPr>
              <a:picLocks noChangeAspect="1"/>
            </p:cNvPicPr>
            <p:nvPr/>
          </p:nvPicPr>
          <p:blipFill>
            <a:blip r:embed="rId3"/>
            <a:stretch>
              <a:fillRect/>
            </a:stretch>
          </p:blipFill>
          <p:spPr>
            <a:xfrm>
              <a:off x="7497262" y="2261160"/>
              <a:ext cx="103813" cy="880418"/>
            </a:xfrm>
            <a:prstGeom prst="rect">
              <a:avLst/>
            </a:prstGeom>
          </p:spPr>
        </p:pic>
        <p:pic>
          <p:nvPicPr>
            <p:cNvPr id="41" name="Image 40">
              <a:extLst>
                <a:ext uri="{FF2B5EF4-FFF2-40B4-BE49-F238E27FC236}">
                  <a16:creationId xmlns:a16="http://schemas.microsoft.com/office/drawing/2014/main" id="{8E34582E-3444-C7C7-FC2B-AB0F246CAC23}"/>
                </a:ext>
              </a:extLst>
            </p:cNvPr>
            <p:cNvPicPr>
              <a:picLocks noChangeAspect="1"/>
            </p:cNvPicPr>
            <p:nvPr/>
          </p:nvPicPr>
          <p:blipFill>
            <a:blip r:embed="rId3"/>
            <a:stretch>
              <a:fillRect/>
            </a:stretch>
          </p:blipFill>
          <p:spPr>
            <a:xfrm>
              <a:off x="7669274" y="2265269"/>
              <a:ext cx="103813" cy="880418"/>
            </a:xfrm>
            <a:prstGeom prst="rect">
              <a:avLst/>
            </a:prstGeom>
          </p:spPr>
        </p:pic>
        <p:pic>
          <p:nvPicPr>
            <p:cNvPr id="42" name="Image 41">
              <a:extLst>
                <a:ext uri="{FF2B5EF4-FFF2-40B4-BE49-F238E27FC236}">
                  <a16:creationId xmlns:a16="http://schemas.microsoft.com/office/drawing/2014/main" id="{DB4526FE-8DD7-DAE7-71E5-18AC43A8E82B}"/>
                </a:ext>
              </a:extLst>
            </p:cNvPr>
            <p:cNvPicPr>
              <a:picLocks noChangeAspect="1"/>
            </p:cNvPicPr>
            <p:nvPr/>
          </p:nvPicPr>
          <p:blipFill>
            <a:blip r:embed="rId3"/>
            <a:stretch>
              <a:fillRect/>
            </a:stretch>
          </p:blipFill>
          <p:spPr>
            <a:xfrm>
              <a:off x="7849269" y="2270415"/>
              <a:ext cx="103813" cy="880418"/>
            </a:xfrm>
            <a:prstGeom prst="rect">
              <a:avLst/>
            </a:prstGeom>
          </p:spPr>
        </p:pic>
        <p:pic>
          <p:nvPicPr>
            <p:cNvPr id="43" name="Image 42">
              <a:extLst>
                <a:ext uri="{FF2B5EF4-FFF2-40B4-BE49-F238E27FC236}">
                  <a16:creationId xmlns:a16="http://schemas.microsoft.com/office/drawing/2014/main" id="{E7FA794C-FD1D-923A-53B3-237D3367BF09}"/>
                </a:ext>
              </a:extLst>
            </p:cNvPr>
            <p:cNvPicPr>
              <a:picLocks noChangeAspect="1"/>
            </p:cNvPicPr>
            <p:nvPr/>
          </p:nvPicPr>
          <p:blipFill>
            <a:blip r:embed="rId3"/>
            <a:stretch>
              <a:fillRect/>
            </a:stretch>
          </p:blipFill>
          <p:spPr>
            <a:xfrm>
              <a:off x="8021281" y="2270715"/>
              <a:ext cx="103813" cy="880418"/>
            </a:xfrm>
            <a:prstGeom prst="rect">
              <a:avLst/>
            </a:prstGeom>
          </p:spPr>
        </p:pic>
        <p:pic>
          <p:nvPicPr>
            <p:cNvPr id="44" name="Image 43">
              <a:extLst>
                <a:ext uri="{FF2B5EF4-FFF2-40B4-BE49-F238E27FC236}">
                  <a16:creationId xmlns:a16="http://schemas.microsoft.com/office/drawing/2014/main" id="{E3537ADD-3A56-23A0-ADB9-05113932637B}"/>
                </a:ext>
              </a:extLst>
            </p:cNvPr>
            <p:cNvPicPr>
              <a:picLocks noChangeAspect="1"/>
            </p:cNvPicPr>
            <p:nvPr/>
          </p:nvPicPr>
          <p:blipFill>
            <a:blip r:embed="rId3"/>
            <a:stretch>
              <a:fillRect/>
            </a:stretch>
          </p:blipFill>
          <p:spPr>
            <a:xfrm>
              <a:off x="8198498" y="2277340"/>
              <a:ext cx="103813" cy="880418"/>
            </a:xfrm>
            <a:prstGeom prst="rect">
              <a:avLst/>
            </a:prstGeom>
          </p:spPr>
        </p:pic>
        <p:pic>
          <p:nvPicPr>
            <p:cNvPr id="45" name="Image 44" descr="Une image contenant Rectangle, jaune&#10;&#10;Description générée automatiquement">
              <a:extLst>
                <a:ext uri="{FF2B5EF4-FFF2-40B4-BE49-F238E27FC236}">
                  <a16:creationId xmlns:a16="http://schemas.microsoft.com/office/drawing/2014/main" id="{7D5538B9-AB82-3636-90A4-1F36F16DAFC9}"/>
                </a:ext>
              </a:extLst>
            </p:cNvPr>
            <p:cNvPicPr>
              <a:picLocks noChangeAspect="1"/>
            </p:cNvPicPr>
            <p:nvPr/>
          </p:nvPicPr>
          <p:blipFill>
            <a:blip r:embed="rId4"/>
            <a:stretch>
              <a:fillRect/>
            </a:stretch>
          </p:blipFill>
          <p:spPr>
            <a:xfrm>
              <a:off x="7512021" y="3573320"/>
              <a:ext cx="104913" cy="120937"/>
            </a:xfrm>
            <a:prstGeom prst="rect">
              <a:avLst/>
            </a:prstGeom>
          </p:spPr>
        </p:pic>
        <p:pic>
          <p:nvPicPr>
            <p:cNvPr id="46" name="Image 45" descr="Une image contenant Rectangle, jaune&#10;&#10;Description générée automatiquement">
              <a:extLst>
                <a:ext uri="{FF2B5EF4-FFF2-40B4-BE49-F238E27FC236}">
                  <a16:creationId xmlns:a16="http://schemas.microsoft.com/office/drawing/2014/main" id="{70A45931-26B2-884D-5B4A-B034471B82F7}"/>
                </a:ext>
              </a:extLst>
            </p:cNvPr>
            <p:cNvPicPr>
              <a:picLocks noChangeAspect="1"/>
            </p:cNvPicPr>
            <p:nvPr/>
          </p:nvPicPr>
          <p:blipFill>
            <a:blip r:embed="rId4"/>
            <a:stretch>
              <a:fillRect/>
            </a:stretch>
          </p:blipFill>
          <p:spPr>
            <a:xfrm>
              <a:off x="7512020" y="3352805"/>
              <a:ext cx="104913" cy="120937"/>
            </a:xfrm>
            <a:prstGeom prst="rect">
              <a:avLst/>
            </a:prstGeom>
          </p:spPr>
        </p:pic>
        <p:pic>
          <p:nvPicPr>
            <p:cNvPr id="47" name="Image 46" descr="Une image contenant Rectangle, jaune&#10;&#10;Description générée automatiquement">
              <a:extLst>
                <a:ext uri="{FF2B5EF4-FFF2-40B4-BE49-F238E27FC236}">
                  <a16:creationId xmlns:a16="http://schemas.microsoft.com/office/drawing/2014/main" id="{D0D5CDA4-3A9A-87D9-B387-A650621F4782}"/>
                </a:ext>
              </a:extLst>
            </p:cNvPr>
            <p:cNvPicPr>
              <a:picLocks noChangeAspect="1"/>
            </p:cNvPicPr>
            <p:nvPr/>
          </p:nvPicPr>
          <p:blipFill>
            <a:blip r:embed="rId4"/>
            <a:stretch>
              <a:fillRect/>
            </a:stretch>
          </p:blipFill>
          <p:spPr>
            <a:xfrm>
              <a:off x="7682169" y="3473742"/>
              <a:ext cx="104913" cy="120937"/>
            </a:xfrm>
            <a:prstGeom prst="rect">
              <a:avLst/>
            </a:prstGeom>
          </p:spPr>
        </p:pic>
        <p:pic>
          <p:nvPicPr>
            <p:cNvPr id="48" name="Image 47" descr="Une image contenant Rectangle, jaune&#10;&#10;Description générée automatiquement">
              <a:extLst>
                <a:ext uri="{FF2B5EF4-FFF2-40B4-BE49-F238E27FC236}">
                  <a16:creationId xmlns:a16="http://schemas.microsoft.com/office/drawing/2014/main" id="{C9736B00-C5CA-D0C3-43FF-9D1D1D48503D}"/>
                </a:ext>
              </a:extLst>
            </p:cNvPr>
            <p:cNvPicPr>
              <a:picLocks noChangeAspect="1"/>
            </p:cNvPicPr>
            <p:nvPr/>
          </p:nvPicPr>
          <p:blipFill>
            <a:blip r:embed="rId4"/>
            <a:stretch>
              <a:fillRect/>
            </a:stretch>
          </p:blipFill>
          <p:spPr>
            <a:xfrm>
              <a:off x="7819651" y="3352805"/>
              <a:ext cx="104913" cy="120937"/>
            </a:xfrm>
            <a:prstGeom prst="rect">
              <a:avLst/>
            </a:prstGeom>
          </p:spPr>
        </p:pic>
        <p:pic>
          <p:nvPicPr>
            <p:cNvPr id="49" name="Image 48" descr="Une image contenant Rectangle, jaune&#10;&#10;Description générée automatiquement">
              <a:extLst>
                <a:ext uri="{FF2B5EF4-FFF2-40B4-BE49-F238E27FC236}">
                  <a16:creationId xmlns:a16="http://schemas.microsoft.com/office/drawing/2014/main" id="{BB273BF6-21E6-DC47-5630-3EE0E912839B}"/>
                </a:ext>
              </a:extLst>
            </p:cNvPr>
            <p:cNvPicPr>
              <a:picLocks noChangeAspect="1"/>
            </p:cNvPicPr>
            <p:nvPr/>
          </p:nvPicPr>
          <p:blipFill>
            <a:blip r:embed="rId4"/>
            <a:stretch>
              <a:fillRect/>
            </a:stretch>
          </p:blipFill>
          <p:spPr>
            <a:xfrm>
              <a:off x="7845161" y="3581563"/>
              <a:ext cx="104913" cy="120937"/>
            </a:xfrm>
            <a:prstGeom prst="rect">
              <a:avLst/>
            </a:prstGeom>
          </p:spPr>
        </p:pic>
        <p:pic>
          <p:nvPicPr>
            <p:cNvPr id="50" name="Image 49" descr="Une image contenant Rectangle, jaune&#10;&#10;Description générée automatiquement">
              <a:extLst>
                <a:ext uri="{FF2B5EF4-FFF2-40B4-BE49-F238E27FC236}">
                  <a16:creationId xmlns:a16="http://schemas.microsoft.com/office/drawing/2014/main" id="{D1B55367-C15F-7C0A-E580-FBE81439DD76}"/>
                </a:ext>
              </a:extLst>
            </p:cNvPr>
            <p:cNvPicPr>
              <a:picLocks noChangeAspect="1"/>
            </p:cNvPicPr>
            <p:nvPr/>
          </p:nvPicPr>
          <p:blipFill>
            <a:blip r:embed="rId4"/>
            <a:stretch>
              <a:fillRect/>
            </a:stretch>
          </p:blipFill>
          <p:spPr>
            <a:xfrm>
              <a:off x="8244085" y="3603260"/>
              <a:ext cx="104913" cy="120937"/>
            </a:xfrm>
            <a:prstGeom prst="rect">
              <a:avLst/>
            </a:prstGeom>
          </p:spPr>
        </p:pic>
        <p:pic>
          <p:nvPicPr>
            <p:cNvPr id="51" name="Image 50" descr="Une image contenant Rectangle, jaune&#10;&#10;Description générée automatiquement">
              <a:extLst>
                <a:ext uri="{FF2B5EF4-FFF2-40B4-BE49-F238E27FC236}">
                  <a16:creationId xmlns:a16="http://schemas.microsoft.com/office/drawing/2014/main" id="{5D6E3364-61AA-9976-E734-335B76853DD5}"/>
                </a:ext>
              </a:extLst>
            </p:cNvPr>
            <p:cNvPicPr>
              <a:picLocks noChangeAspect="1"/>
            </p:cNvPicPr>
            <p:nvPr/>
          </p:nvPicPr>
          <p:blipFill>
            <a:blip r:embed="rId4"/>
            <a:stretch>
              <a:fillRect/>
            </a:stretch>
          </p:blipFill>
          <p:spPr>
            <a:xfrm>
              <a:off x="8244084" y="3382745"/>
              <a:ext cx="104913" cy="120937"/>
            </a:xfrm>
            <a:prstGeom prst="rect">
              <a:avLst/>
            </a:prstGeom>
          </p:spPr>
        </p:pic>
        <p:pic>
          <p:nvPicPr>
            <p:cNvPr id="52" name="Image 51" descr="Une image contenant Rectangle, jaune&#10;&#10;Description générée automatiquement">
              <a:extLst>
                <a:ext uri="{FF2B5EF4-FFF2-40B4-BE49-F238E27FC236}">
                  <a16:creationId xmlns:a16="http://schemas.microsoft.com/office/drawing/2014/main" id="{B67C2A85-785E-C9E0-26D3-0D58F8777B98}"/>
                </a:ext>
              </a:extLst>
            </p:cNvPr>
            <p:cNvPicPr>
              <a:picLocks noChangeAspect="1"/>
            </p:cNvPicPr>
            <p:nvPr/>
          </p:nvPicPr>
          <p:blipFill>
            <a:blip r:embed="rId4"/>
            <a:stretch>
              <a:fillRect/>
            </a:stretch>
          </p:blipFill>
          <p:spPr>
            <a:xfrm>
              <a:off x="8414233" y="3503682"/>
              <a:ext cx="104913" cy="120937"/>
            </a:xfrm>
            <a:prstGeom prst="rect">
              <a:avLst/>
            </a:prstGeom>
          </p:spPr>
        </p:pic>
        <p:pic>
          <p:nvPicPr>
            <p:cNvPr id="53" name="Image 52" descr="Une image contenant Rectangle, jaune&#10;&#10;Description générée automatiquement">
              <a:extLst>
                <a:ext uri="{FF2B5EF4-FFF2-40B4-BE49-F238E27FC236}">
                  <a16:creationId xmlns:a16="http://schemas.microsoft.com/office/drawing/2014/main" id="{FD001406-5987-B120-980E-B8880A7C5B84}"/>
                </a:ext>
              </a:extLst>
            </p:cNvPr>
            <p:cNvPicPr>
              <a:picLocks noChangeAspect="1"/>
            </p:cNvPicPr>
            <p:nvPr/>
          </p:nvPicPr>
          <p:blipFill>
            <a:blip r:embed="rId4"/>
            <a:stretch>
              <a:fillRect/>
            </a:stretch>
          </p:blipFill>
          <p:spPr>
            <a:xfrm>
              <a:off x="8551715" y="3382745"/>
              <a:ext cx="104913" cy="120937"/>
            </a:xfrm>
            <a:prstGeom prst="rect">
              <a:avLst/>
            </a:prstGeom>
          </p:spPr>
        </p:pic>
        <p:pic>
          <p:nvPicPr>
            <p:cNvPr id="54" name="Image 53" descr="Une image contenant Rectangle, jaune&#10;&#10;Description générée automatiquement">
              <a:extLst>
                <a:ext uri="{FF2B5EF4-FFF2-40B4-BE49-F238E27FC236}">
                  <a16:creationId xmlns:a16="http://schemas.microsoft.com/office/drawing/2014/main" id="{2DA6C37F-B470-CD7E-713A-8E17695E8782}"/>
                </a:ext>
              </a:extLst>
            </p:cNvPr>
            <p:cNvPicPr>
              <a:picLocks noChangeAspect="1"/>
            </p:cNvPicPr>
            <p:nvPr/>
          </p:nvPicPr>
          <p:blipFill>
            <a:blip r:embed="rId4"/>
            <a:stretch>
              <a:fillRect/>
            </a:stretch>
          </p:blipFill>
          <p:spPr>
            <a:xfrm>
              <a:off x="8577225" y="3611503"/>
              <a:ext cx="104913" cy="120937"/>
            </a:xfrm>
            <a:prstGeom prst="rect">
              <a:avLst/>
            </a:prstGeom>
          </p:spPr>
        </p:pic>
        <p:pic>
          <p:nvPicPr>
            <p:cNvPr id="55" name="Image 54" descr="Une image contenant Rectangle, jaune&#10;&#10;Description générée automatiquement">
              <a:extLst>
                <a:ext uri="{FF2B5EF4-FFF2-40B4-BE49-F238E27FC236}">
                  <a16:creationId xmlns:a16="http://schemas.microsoft.com/office/drawing/2014/main" id="{DC6CC659-EDAD-E3C2-1E9A-07350E4998A4}"/>
                </a:ext>
              </a:extLst>
            </p:cNvPr>
            <p:cNvPicPr>
              <a:picLocks noChangeAspect="1"/>
            </p:cNvPicPr>
            <p:nvPr/>
          </p:nvPicPr>
          <p:blipFill>
            <a:blip r:embed="rId4"/>
            <a:stretch>
              <a:fillRect/>
            </a:stretch>
          </p:blipFill>
          <p:spPr>
            <a:xfrm>
              <a:off x="7824983" y="4090395"/>
              <a:ext cx="104913" cy="120937"/>
            </a:xfrm>
            <a:prstGeom prst="rect">
              <a:avLst/>
            </a:prstGeom>
          </p:spPr>
        </p:pic>
        <p:pic>
          <p:nvPicPr>
            <p:cNvPr id="56" name="Image 55" descr="Une image contenant Rectangle, jaune&#10;&#10;Description générée automatiquement">
              <a:extLst>
                <a:ext uri="{FF2B5EF4-FFF2-40B4-BE49-F238E27FC236}">
                  <a16:creationId xmlns:a16="http://schemas.microsoft.com/office/drawing/2014/main" id="{9BBB58BA-AE4C-9C11-D50E-7214A3265A17}"/>
                </a:ext>
              </a:extLst>
            </p:cNvPr>
            <p:cNvPicPr>
              <a:picLocks noChangeAspect="1"/>
            </p:cNvPicPr>
            <p:nvPr/>
          </p:nvPicPr>
          <p:blipFill>
            <a:blip r:embed="rId4"/>
            <a:stretch>
              <a:fillRect/>
            </a:stretch>
          </p:blipFill>
          <p:spPr>
            <a:xfrm>
              <a:off x="7824982" y="3869880"/>
              <a:ext cx="104913" cy="120937"/>
            </a:xfrm>
            <a:prstGeom prst="rect">
              <a:avLst/>
            </a:prstGeom>
          </p:spPr>
        </p:pic>
        <p:pic>
          <p:nvPicPr>
            <p:cNvPr id="57" name="Image 56" descr="Une image contenant Rectangle, jaune&#10;&#10;Description générée automatiquement">
              <a:extLst>
                <a:ext uri="{FF2B5EF4-FFF2-40B4-BE49-F238E27FC236}">
                  <a16:creationId xmlns:a16="http://schemas.microsoft.com/office/drawing/2014/main" id="{786FC516-8134-31A8-85FC-A061001B5E16}"/>
                </a:ext>
              </a:extLst>
            </p:cNvPr>
            <p:cNvPicPr>
              <a:picLocks noChangeAspect="1"/>
            </p:cNvPicPr>
            <p:nvPr/>
          </p:nvPicPr>
          <p:blipFill>
            <a:blip r:embed="rId4"/>
            <a:stretch>
              <a:fillRect/>
            </a:stretch>
          </p:blipFill>
          <p:spPr>
            <a:xfrm>
              <a:off x="7995131" y="3990817"/>
              <a:ext cx="104913" cy="120937"/>
            </a:xfrm>
            <a:prstGeom prst="rect">
              <a:avLst/>
            </a:prstGeom>
          </p:spPr>
        </p:pic>
        <p:pic>
          <p:nvPicPr>
            <p:cNvPr id="58" name="Image 57" descr="Une image contenant Rectangle, jaune&#10;&#10;Description générée automatiquement">
              <a:extLst>
                <a:ext uri="{FF2B5EF4-FFF2-40B4-BE49-F238E27FC236}">
                  <a16:creationId xmlns:a16="http://schemas.microsoft.com/office/drawing/2014/main" id="{451E9622-09A8-E351-72F8-40B8BC4E11C9}"/>
                </a:ext>
              </a:extLst>
            </p:cNvPr>
            <p:cNvPicPr>
              <a:picLocks noChangeAspect="1"/>
            </p:cNvPicPr>
            <p:nvPr/>
          </p:nvPicPr>
          <p:blipFill>
            <a:blip r:embed="rId4"/>
            <a:stretch>
              <a:fillRect/>
            </a:stretch>
          </p:blipFill>
          <p:spPr>
            <a:xfrm>
              <a:off x="8132613" y="3869880"/>
              <a:ext cx="104913" cy="120937"/>
            </a:xfrm>
            <a:prstGeom prst="rect">
              <a:avLst/>
            </a:prstGeom>
          </p:spPr>
        </p:pic>
        <p:pic>
          <p:nvPicPr>
            <p:cNvPr id="59" name="Image 58" descr="Une image contenant Rectangle, jaune&#10;&#10;Description générée automatiquement">
              <a:extLst>
                <a:ext uri="{FF2B5EF4-FFF2-40B4-BE49-F238E27FC236}">
                  <a16:creationId xmlns:a16="http://schemas.microsoft.com/office/drawing/2014/main" id="{521EFADD-40FD-D58C-49F4-93DB8FC649A7}"/>
                </a:ext>
              </a:extLst>
            </p:cNvPr>
            <p:cNvPicPr>
              <a:picLocks noChangeAspect="1"/>
            </p:cNvPicPr>
            <p:nvPr/>
          </p:nvPicPr>
          <p:blipFill>
            <a:blip r:embed="rId4"/>
            <a:stretch>
              <a:fillRect/>
            </a:stretch>
          </p:blipFill>
          <p:spPr>
            <a:xfrm>
              <a:off x="8158123" y="4098638"/>
              <a:ext cx="104913" cy="120937"/>
            </a:xfrm>
            <a:prstGeom prst="rect">
              <a:avLst/>
            </a:prstGeom>
          </p:spPr>
        </p:pic>
      </p:grpSp>
      <p:grpSp>
        <p:nvGrpSpPr>
          <p:cNvPr id="66" name="Groupe 65">
            <a:extLst>
              <a:ext uri="{FF2B5EF4-FFF2-40B4-BE49-F238E27FC236}">
                <a16:creationId xmlns:a16="http://schemas.microsoft.com/office/drawing/2014/main" id="{6B6F874F-C0C5-FC80-D1D6-94AEF5B0AD39}"/>
              </a:ext>
            </a:extLst>
          </p:cNvPr>
          <p:cNvGrpSpPr/>
          <p:nvPr/>
        </p:nvGrpSpPr>
        <p:grpSpPr>
          <a:xfrm>
            <a:off x="4347608" y="1917506"/>
            <a:ext cx="681475" cy="806644"/>
            <a:chOff x="4347608" y="1917506"/>
            <a:chExt cx="681475" cy="806644"/>
          </a:xfrm>
        </p:grpSpPr>
        <p:cxnSp>
          <p:nvCxnSpPr>
            <p:cNvPr id="62" name="Connecteur droit 61">
              <a:extLst>
                <a:ext uri="{FF2B5EF4-FFF2-40B4-BE49-F238E27FC236}">
                  <a16:creationId xmlns:a16="http://schemas.microsoft.com/office/drawing/2014/main" id="{068D0B4D-D7A4-D5F8-733A-E302726D358C}"/>
                </a:ext>
              </a:extLst>
            </p:cNvPr>
            <p:cNvCxnSpPr/>
            <p:nvPr/>
          </p:nvCxnSpPr>
          <p:spPr>
            <a:xfrm>
              <a:off x="4379495" y="2571750"/>
              <a:ext cx="48126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1ADEC428-AF83-9283-72E8-20039172F07C}"/>
                </a:ext>
              </a:extLst>
            </p:cNvPr>
            <p:cNvCxnSpPr/>
            <p:nvPr/>
          </p:nvCxnSpPr>
          <p:spPr>
            <a:xfrm>
              <a:off x="4376779" y="2724150"/>
              <a:ext cx="48126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65" name="ZoneTexte 64">
              <a:extLst>
                <a:ext uri="{FF2B5EF4-FFF2-40B4-BE49-F238E27FC236}">
                  <a16:creationId xmlns:a16="http://schemas.microsoft.com/office/drawing/2014/main" id="{BE8461CB-B68B-41F2-E6CB-784EAAE73A34}"/>
                </a:ext>
              </a:extLst>
            </p:cNvPr>
            <p:cNvSpPr txBox="1"/>
            <p:nvPr/>
          </p:nvSpPr>
          <p:spPr>
            <a:xfrm>
              <a:off x="4347608" y="1917506"/>
              <a:ext cx="681475" cy="707886"/>
            </a:xfrm>
            <a:prstGeom prst="rect">
              <a:avLst/>
            </a:prstGeom>
            <a:noFill/>
          </p:spPr>
          <p:txBody>
            <a:bodyPr wrap="square">
              <a:spAutoFit/>
            </a:bodyPr>
            <a:lstStyle/>
            <a:p>
              <a:r>
                <a:rPr lang="fr-FR" sz="4000" b="1" kern="1200" dirty="0">
                  <a:solidFill>
                    <a:schemeClr val="bg1"/>
                  </a:solidFill>
                  <a:latin typeface="Arial" panose="020B0604020202020204" pitchFamily="34" charset="0"/>
                  <a:ea typeface="+mj-ea"/>
                  <a:cs typeface="Arial" panose="020B0604020202020204" pitchFamily="34" charset="0"/>
                </a:rPr>
                <a:t>?</a:t>
              </a:r>
              <a:endParaRPr lang="fr-CA" sz="4000" dirty="0">
                <a:solidFill>
                  <a:schemeClr val="bg1"/>
                </a:solidFill>
              </a:endParaRPr>
            </a:p>
          </p:txBody>
        </p:sp>
      </p:grpSp>
    </p:spTree>
    <p:extLst>
      <p:ext uri="{BB962C8B-B14F-4D97-AF65-F5344CB8AC3E}">
        <p14:creationId xmlns:p14="http://schemas.microsoft.com/office/powerpoint/2010/main" val="261644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B87D5-5A25-F2F2-1856-2929D67DEAE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BE7CB4B2-B79C-9DF3-4F21-D9C37A9F432E}"/>
              </a:ext>
            </a:extLst>
          </p:cNvPr>
          <p:cNvSpPr>
            <a:spLocks noGrp="1"/>
          </p:cNvSpPr>
          <p:nvPr>
            <p:ph type="title"/>
          </p:nvPr>
        </p:nvSpPr>
        <p:spPr>
          <a:xfrm>
            <a:off x="311700" y="445025"/>
            <a:ext cx="8520600" cy="572700"/>
          </a:xfrm>
        </p:spPr>
        <p:txBody>
          <a:bodyPr>
            <a:normAutofit fontScale="90000"/>
          </a:bodyPr>
          <a:lstStyle/>
          <a:p>
            <a:r>
              <a:rPr lang="fr-CA" b="1" kern="1200" dirty="0" err="1">
                <a:latin typeface="Arial" panose="020B0604020202020204" pitchFamily="34" charset="0"/>
                <a:ea typeface="+mj-ea"/>
                <a:cs typeface="Arial" panose="020B0604020202020204" pitchFamily="34" charset="0"/>
              </a:rPr>
              <a:t>Ejemplo</a:t>
            </a:r>
            <a:r>
              <a:rPr lang="fr-CA" b="1" kern="1200" dirty="0">
                <a:latin typeface="Arial" panose="020B0604020202020204" pitchFamily="34" charset="0"/>
                <a:ea typeface="+mj-ea"/>
                <a:cs typeface="Arial" panose="020B0604020202020204" pitchFamily="34" charset="0"/>
              </a:rPr>
              <a:t> de </a:t>
            </a:r>
            <a:r>
              <a:rPr lang="fr-CA" b="1" kern="1200" dirty="0" err="1">
                <a:latin typeface="Arial" panose="020B0604020202020204" pitchFamily="34" charset="0"/>
                <a:ea typeface="+mj-ea"/>
                <a:cs typeface="Arial" panose="020B0604020202020204" pitchFamily="34" charset="0"/>
              </a:rPr>
              <a:t>una</a:t>
            </a:r>
            <a:r>
              <a:rPr lang="fr-CA" b="1" kern="1200" dirty="0">
                <a:latin typeface="Arial" panose="020B0604020202020204" pitchFamily="34" charset="0"/>
                <a:ea typeface="+mj-ea"/>
                <a:cs typeface="Arial" panose="020B0604020202020204" pitchFamily="34" charset="0"/>
              </a:rPr>
              <a:t> </a:t>
            </a:r>
            <a:r>
              <a:rPr lang="fr-CA" b="1" kern="1200" dirty="0" err="1">
                <a:latin typeface="Arial" panose="020B0604020202020204" pitchFamily="34" charset="0"/>
                <a:ea typeface="+mj-ea"/>
                <a:cs typeface="Arial" panose="020B0604020202020204" pitchFamily="34" charset="0"/>
              </a:rPr>
              <a:t>rutina</a:t>
            </a:r>
            <a:endParaRPr lang="fr-CA" b="1" kern="1200" dirty="0">
              <a:latin typeface="Arial" panose="020B0604020202020204" pitchFamily="34" charset="0"/>
              <a:ea typeface="+mj-ea"/>
              <a:cs typeface="Arial" panose="020B0604020202020204" pitchFamily="34" charset="0"/>
            </a:endParaRPr>
          </a:p>
        </p:txBody>
      </p:sp>
      <p:sp>
        <p:nvSpPr>
          <p:cNvPr id="4" name="Titre 1">
            <a:extLst>
              <a:ext uri="{FF2B5EF4-FFF2-40B4-BE49-F238E27FC236}">
                <a16:creationId xmlns:a16="http://schemas.microsoft.com/office/drawing/2014/main" id="{767234AC-9616-EDAB-07F3-C58E2CA13929}"/>
              </a:ext>
            </a:extLst>
          </p:cNvPr>
          <p:cNvSpPr txBox="1">
            <a:spLocks/>
          </p:cNvSpPr>
          <p:nvPr/>
        </p:nvSpPr>
        <p:spPr>
          <a:xfrm>
            <a:off x="2790922" y="1985354"/>
            <a:ext cx="3324128" cy="929296"/>
          </a:xfrm>
          <a:prstGeom prst="rect">
            <a:avLst/>
          </a:prstGeom>
          <a:noFill/>
          <a:ln>
            <a:noFill/>
          </a:ln>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fr-CA" sz="4000" b="1" kern="1200" dirty="0">
                <a:latin typeface="Arial" panose="020B0604020202020204" pitchFamily="34" charset="0"/>
                <a:ea typeface="+mj-ea"/>
                <a:cs typeface="Arial" panose="020B0604020202020204" pitchFamily="34" charset="0"/>
              </a:rPr>
              <a:t>2345 + 5598 </a:t>
            </a:r>
          </a:p>
        </p:txBody>
      </p:sp>
    </p:spTree>
    <p:extLst>
      <p:ext uri="{BB962C8B-B14F-4D97-AF65-F5344CB8AC3E}">
        <p14:creationId xmlns:p14="http://schemas.microsoft.com/office/powerpoint/2010/main" val="2218377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0016A-82C3-F0DB-DEF6-8EA2D2C56028}"/>
            </a:ext>
          </a:extLst>
        </p:cNvPr>
        <p:cNvGrpSpPr/>
        <p:nvPr/>
      </p:nvGrpSpPr>
      <p:grpSpPr>
        <a:xfrm>
          <a:off x="0" y="0"/>
          <a:ext cx="0" cy="0"/>
          <a:chOff x="0" y="0"/>
          <a:chExt cx="0" cy="0"/>
        </a:xfrm>
      </p:grpSpPr>
      <p:sp>
        <p:nvSpPr>
          <p:cNvPr id="7" name="Google Shape;68;p15">
            <a:extLst>
              <a:ext uri="{FF2B5EF4-FFF2-40B4-BE49-F238E27FC236}">
                <a16:creationId xmlns:a16="http://schemas.microsoft.com/office/drawing/2014/main" id="{43396D54-0E65-BC7C-C667-7775B46B4B59}"/>
              </a:ext>
            </a:extLst>
          </p:cNvPr>
          <p:cNvSpPr txBox="1">
            <a:spLocks/>
          </p:cNvSpPr>
          <p:nvPr/>
        </p:nvSpPr>
        <p:spPr>
          <a:xfrm>
            <a:off x="0" y="315021"/>
            <a:ext cx="9144000" cy="1025889"/>
          </a:xfrm>
          <a:prstGeom prst="rect">
            <a:avLst/>
          </a:prstGeom>
        </p:spPr>
        <p:txBody>
          <a:bodyPr spcFirstLastPara="1" vert="horz" wrap="square" lIns="68569" tIns="68569" rIns="68569" bIns="68569"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s-ES" sz="2800" b="1" dirty="0">
                <a:solidFill>
                  <a:schemeClr val="bg1"/>
                </a:solidFill>
                <a:latin typeface="Arial" panose="020B0604020202020204" pitchFamily="34" charset="0"/>
                <a:cs typeface="Arial" panose="020B0604020202020204" pitchFamily="34" charset="0"/>
              </a:rPr>
              <a:t>Centro de aprendizaje
Construir los conocimientos necesarios</a:t>
            </a:r>
            <a:endParaRPr lang="es-ES" sz="1800" dirty="0">
              <a:solidFill>
                <a:schemeClr val="bg1"/>
              </a:solidFill>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DE910B5D-55F1-C744-6F81-19A483326397}"/>
              </a:ext>
            </a:extLst>
          </p:cNvPr>
          <p:cNvPicPr>
            <a:picLocks noChangeAspect="1"/>
          </p:cNvPicPr>
          <p:nvPr/>
        </p:nvPicPr>
        <p:blipFill>
          <a:blip r:embed="rId3"/>
          <a:stretch>
            <a:fillRect/>
          </a:stretch>
        </p:blipFill>
        <p:spPr>
          <a:xfrm>
            <a:off x="560308" y="1666906"/>
            <a:ext cx="2652909" cy="2289082"/>
          </a:xfrm>
          <a:prstGeom prst="rect">
            <a:avLst/>
          </a:prstGeom>
          <a:ln/>
        </p:spPr>
        <p:style>
          <a:lnRef idx="3">
            <a:schemeClr val="lt1"/>
          </a:lnRef>
          <a:fillRef idx="1">
            <a:schemeClr val="accent1"/>
          </a:fillRef>
          <a:effectRef idx="1">
            <a:schemeClr val="accent1"/>
          </a:effectRef>
          <a:fontRef idx="minor">
            <a:schemeClr val="lt1"/>
          </a:fontRef>
        </p:style>
      </p:pic>
      <p:sp>
        <p:nvSpPr>
          <p:cNvPr id="5" name="Google Shape;70;p15">
            <a:extLst>
              <a:ext uri="{FF2B5EF4-FFF2-40B4-BE49-F238E27FC236}">
                <a16:creationId xmlns:a16="http://schemas.microsoft.com/office/drawing/2014/main" id="{2226822C-72A0-7EA2-A376-050898D6447B}"/>
              </a:ext>
            </a:extLst>
          </p:cNvPr>
          <p:cNvSpPr txBox="1">
            <a:spLocks/>
          </p:cNvSpPr>
          <p:nvPr/>
        </p:nvSpPr>
        <p:spPr>
          <a:xfrm>
            <a:off x="3377045" y="1666906"/>
            <a:ext cx="5656343" cy="2289083"/>
          </a:xfrm>
          <a:prstGeom prst="rect">
            <a:avLst/>
          </a:prstGeom>
          <a:noFill/>
          <a:effectLst/>
        </p:spPr>
        <p:txBody>
          <a:bodyPr spcFirstLastPara="1" wrap="square" lIns="68569" tIns="68569" rIns="68569" bIns="68569"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7675" indent="-342900">
              <a:lnSpc>
                <a:spcPct val="100000"/>
              </a:lnSpc>
              <a:spcBef>
                <a:spcPts val="600"/>
              </a:spcBef>
              <a:buSzPts val="1400"/>
            </a:pPr>
            <a:r>
              <a:rPr lang="es-ES" sz="1600" dirty="0">
                <a:solidFill>
                  <a:schemeClr val="bg1"/>
                </a:solidFill>
                <a:latin typeface="Arial" panose="020B0604020202020204" pitchFamily="34" charset="0"/>
                <a:cs typeface="Arial" panose="020B0604020202020204" pitchFamily="34" charset="0"/>
              </a:rPr>
              <a:t>Rutinas diarias de matemáticas
</a:t>
            </a:r>
            <a:r>
              <a:rPr lang="es-ES" sz="1600" b="1" dirty="0">
                <a:solidFill>
                  <a:schemeClr val="accent4">
                    <a:lumMod val="75000"/>
                  </a:schemeClr>
                </a:solidFill>
                <a:latin typeface="Arial" panose="020B0604020202020204" pitchFamily="34" charset="0"/>
                <a:cs typeface="Arial" panose="020B0604020202020204" pitchFamily="34" charset="0"/>
              </a:rPr>
              <a:t>Enseñanza explicita (guía, Moodle y APP )</a:t>
            </a:r>
            <a:r>
              <a:rPr lang="es-ES" sz="1600" dirty="0">
                <a:solidFill>
                  <a:schemeClr val="bg1"/>
                </a:solidFill>
                <a:latin typeface="Arial" panose="020B0604020202020204" pitchFamily="34" charset="0"/>
                <a:cs typeface="Arial" panose="020B0604020202020204" pitchFamily="34" charset="0"/>
              </a:rPr>
              <a:t>
Modelización
Centro de manipulación (20 min)
Memoria colectiva
Ejercicio y consolidación
Evaluación y reajuste</a:t>
            </a:r>
            <a:endParaRPr lang="fr-CA" sz="1600" dirty="0">
              <a:solidFill>
                <a:schemeClr val="bg1"/>
              </a:solidFill>
              <a:latin typeface="Arial" panose="020B0604020202020204" pitchFamily="34" charset="0"/>
              <a:cs typeface="Arial" panose="020B0604020202020204" pitchFamily="34" charset="0"/>
            </a:endParaRPr>
          </a:p>
        </p:txBody>
      </p:sp>
      <p:sp>
        <p:nvSpPr>
          <p:cNvPr id="3" name="Elipse 21">
            <a:extLst>
              <a:ext uri="{FF2B5EF4-FFF2-40B4-BE49-F238E27FC236}">
                <a16:creationId xmlns:a16="http://schemas.microsoft.com/office/drawing/2014/main" id="{A38EFD72-3CDD-CBEA-7154-C35CAA6FE80A}"/>
              </a:ext>
            </a:extLst>
          </p:cNvPr>
          <p:cNvSpPr/>
          <p:nvPr/>
        </p:nvSpPr>
        <p:spPr>
          <a:xfrm>
            <a:off x="238809" y="246371"/>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B</a:t>
            </a:r>
          </a:p>
        </p:txBody>
      </p:sp>
    </p:spTree>
    <p:extLst>
      <p:ext uri="{BB962C8B-B14F-4D97-AF65-F5344CB8AC3E}">
        <p14:creationId xmlns:p14="http://schemas.microsoft.com/office/powerpoint/2010/main" val="1524641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25373E-178B-A345-6D6F-86EECDD0FFC2}"/>
              </a:ext>
            </a:extLst>
          </p:cNvPr>
          <p:cNvSpPr>
            <a:spLocks noGrp="1"/>
          </p:cNvSpPr>
          <p:nvPr>
            <p:ph type="title"/>
          </p:nvPr>
        </p:nvSpPr>
        <p:spPr>
          <a:xfrm>
            <a:off x="311700" y="182552"/>
            <a:ext cx="8520600" cy="572700"/>
          </a:xfrm>
        </p:spPr>
        <p:txBody>
          <a:bodyPr>
            <a:normAutofit fontScale="90000"/>
          </a:bodyPr>
          <a:lstStyle/>
          <a:p>
            <a:r>
              <a:rPr lang="fr-CA" dirty="0">
                <a:hlinkClick r:id="rId2"/>
              </a:rPr>
              <a:t>https://prest-cm.web.app/</a:t>
            </a:r>
            <a:endParaRPr lang="fr-CA" dirty="0"/>
          </a:p>
        </p:txBody>
      </p:sp>
      <p:sp>
        <p:nvSpPr>
          <p:cNvPr id="3" name="Espace réservé du texte 2">
            <a:extLst>
              <a:ext uri="{FF2B5EF4-FFF2-40B4-BE49-F238E27FC236}">
                <a16:creationId xmlns:a16="http://schemas.microsoft.com/office/drawing/2014/main" id="{8AF7C62D-DDE9-C805-77CA-3254AD292F3F}"/>
              </a:ext>
            </a:extLst>
          </p:cNvPr>
          <p:cNvSpPr>
            <a:spLocks noGrp="1"/>
          </p:cNvSpPr>
          <p:nvPr>
            <p:ph type="body" idx="1"/>
          </p:nvPr>
        </p:nvSpPr>
        <p:spPr/>
        <p:txBody>
          <a:bodyPr/>
          <a:lstStyle/>
          <a:p>
            <a:endParaRPr lang="fr-CA"/>
          </a:p>
        </p:txBody>
      </p:sp>
      <p:pic>
        <p:nvPicPr>
          <p:cNvPr id="5" name="Image 4">
            <a:extLst>
              <a:ext uri="{FF2B5EF4-FFF2-40B4-BE49-F238E27FC236}">
                <a16:creationId xmlns:a16="http://schemas.microsoft.com/office/drawing/2014/main" id="{80B00CD5-2115-3921-DD44-5612971940A1}"/>
              </a:ext>
            </a:extLst>
          </p:cNvPr>
          <p:cNvPicPr>
            <a:picLocks noChangeAspect="1"/>
          </p:cNvPicPr>
          <p:nvPr/>
        </p:nvPicPr>
        <p:blipFill>
          <a:blip r:embed="rId3"/>
          <a:stretch>
            <a:fillRect/>
          </a:stretch>
        </p:blipFill>
        <p:spPr>
          <a:xfrm>
            <a:off x="806962" y="930729"/>
            <a:ext cx="7021318" cy="3060296"/>
          </a:xfrm>
          <a:prstGeom prst="rect">
            <a:avLst/>
          </a:prstGeom>
        </p:spPr>
      </p:pic>
    </p:spTree>
    <p:extLst>
      <p:ext uri="{BB962C8B-B14F-4D97-AF65-F5344CB8AC3E}">
        <p14:creationId xmlns:p14="http://schemas.microsoft.com/office/powerpoint/2010/main" val="5449986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5E5EE-1489-F52D-0D35-232BB3E22FE9}"/>
            </a:ext>
          </a:extLst>
        </p:cNvPr>
        <p:cNvGrpSpPr/>
        <p:nvPr/>
      </p:nvGrpSpPr>
      <p:grpSpPr>
        <a:xfrm>
          <a:off x="0" y="0"/>
          <a:ext cx="0" cy="0"/>
          <a:chOff x="0" y="0"/>
          <a:chExt cx="0" cy="0"/>
        </a:xfrm>
      </p:grpSpPr>
      <p:sp>
        <p:nvSpPr>
          <p:cNvPr id="7" name="Google Shape;68;p15">
            <a:extLst>
              <a:ext uri="{FF2B5EF4-FFF2-40B4-BE49-F238E27FC236}">
                <a16:creationId xmlns:a16="http://schemas.microsoft.com/office/drawing/2014/main" id="{27150C77-BA88-4C1B-8DBD-CE5E77A9741A}"/>
              </a:ext>
            </a:extLst>
          </p:cNvPr>
          <p:cNvSpPr txBox="1">
            <a:spLocks/>
          </p:cNvSpPr>
          <p:nvPr/>
        </p:nvSpPr>
        <p:spPr>
          <a:xfrm>
            <a:off x="0" y="315021"/>
            <a:ext cx="9144000" cy="1025889"/>
          </a:xfrm>
          <a:prstGeom prst="rect">
            <a:avLst/>
          </a:prstGeom>
        </p:spPr>
        <p:txBody>
          <a:bodyPr spcFirstLastPara="1" vert="horz" wrap="square" lIns="68569" tIns="68569" rIns="68569" bIns="68569"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s-ES" sz="2800" b="1" dirty="0">
                <a:solidFill>
                  <a:schemeClr val="bg1"/>
                </a:solidFill>
                <a:latin typeface="Arial" panose="020B0604020202020204" pitchFamily="34" charset="0"/>
                <a:cs typeface="Arial" panose="020B0604020202020204" pitchFamily="34" charset="0"/>
              </a:rPr>
              <a:t>Centro de aprendizaje
Construir los conocimientos necesarios</a:t>
            </a:r>
            <a:endParaRPr lang="es-ES" sz="1800" dirty="0">
              <a:solidFill>
                <a:schemeClr val="bg1"/>
              </a:solidFill>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0FA2FE9F-7D53-5074-4278-C05A7A1C7920}"/>
              </a:ext>
            </a:extLst>
          </p:cNvPr>
          <p:cNvPicPr>
            <a:picLocks noChangeAspect="1"/>
          </p:cNvPicPr>
          <p:nvPr/>
        </p:nvPicPr>
        <p:blipFill>
          <a:blip r:embed="rId3"/>
          <a:stretch>
            <a:fillRect/>
          </a:stretch>
        </p:blipFill>
        <p:spPr>
          <a:xfrm>
            <a:off x="560308" y="1666906"/>
            <a:ext cx="2652909" cy="2289082"/>
          </a:xfrm>
          <a:prstGeom prst="rect">
            <a:avLst/>
          </a:prstGeom>
          <a:ln/>
        </p:spPr>
        <p:style>
          <a:lnRef idx="3">
            <a:schemeClr val="lt1"/>
          </a:lnRef>
          <a:fillRef idx="1">
            <a:schemeClr val="accent1"/>
          </a:fillRef>
          <a:effectRef idx="1">
            <a:schemeClr val="accent1"/>
          </a:effectRef>
          <a:fontRef idx="minor">
            <a:schemeClr val="lt1"/>
          </a:fontRef>
        </p:style>
      </p:pic>
      <p:sp>
        <p:nvSpPr>
          <p:cNvPr id="5" name="Google Shape;70;p15">
            <a:extLst>
              <a:ext uri="{FF2B5EF4-FFF2-40B4-BE49-F238E27FC236}">
                <a16:creationId xmlns:a16="http://schemas.microsoft.com/office/drawing/2014/main" id="{7779BB72-7B89-ACC1-2A23-9A7EEA0F8320}"/>
              </a:ext>
            </a:extLst>
          </p:cNvPr>
          <p:cNvSpPr txBox="1">
            <a:spLocks/>
          </p:cNvSpPr>
          <p:nvPr/>
        </p:nvSpPr>
        <p:spPr>
          <a:xfrm>
            <a:off x="3377045" y="1666906"/>
            <a:ext cx="5656343" cy="2289083"/>
          </a:xfrm>
          <a:prstGeom prst="rect">
            <a:avLst/>
          </a:prstGeom>
          <a:noFill/>
          <a:effectLst/>
        </p:spPr>
        <p:txBody>
          <a:bodyPr spcFirstLastPara="1" wrap="square" lIns="68569" tIns="68569" rIns="68569" bIns="68569"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7675" indent="-342900">
              <a:lnSpc>
                <a:spcPct val="100000"/>
              </a:lnSpc>
              <a:spcBef>
                <a:spcPts val="600"/>
              </a:spcBef>
              <a:buSzPts val="1400"/>
            </a:pPr>
            <a:r>
              <a:rPr lang="es-ES" sz="1600" dirty="0">
                <a:solidFill>
                  <a:schemeClr val="bg1"/>
                </a:solidFill>
                <a:latin typeface="Arial" panose="020B0604020202020204" pitchFamily="34" charset="0"/>
                <a:cs typeface="Arial" panose="020B0604020202020204" pitchFamily="34" charset="0"/>
              </a:rPr>
              <a:t>Rutinas diarias de matemáticas
Enseñanza explicita (guía, Moodle y APP )
</a:t>
            </a:r>
            <a:r>
              <a:rPr lang="es-ES" sz="1600" b="1" dirty="0">
                <a:solidFill>
                  <a:schemeClr val="accent4">
                    <a:lumMod val="75000"/>
                  </a:schemeClr>
                </a:solidFill>
                <a:latin typeface="Arial" panose="020B0604020202020204" pitchFamily="34" charset="0"/>
                <a:cs typeface="Arial" panose="020B0604020202020204" pitchFamily="34" charset="0"/>
              </a:rPr>
              <a:t>Modelización</a:t>
            </a:r>
            <a:r>
              <a:rPr lang="es-ES" sz="1600" dirty="0">
                <a:solidFill>
                  <a:schemeClr val="bg1"/>
                </a:solidFill>
                <a:latin typeface="Arial" panose="020B0604020202020204" pitchFamily="34" charset="0"/>
                <a:cs typeface="Arial" panose="020B0604020202020204" pitchFamily="34" charset="0"/>
              </a:rPr>
              <a:t>
Centro de manipulación (20 min)
Memoria colectiva
Ejercicio y consolidación
Evaluación y reajuste</a:t>
            </a:r>
            <a:endParaRPr lang="fr-CA" sz="1600" dirty="0">
              <a:solidFill>
                <a:schemeClr val="bg1"/>
              </a:solidFill>
              <a:latin typeface="Arial" panose="020B0604020202020204" pitchFamily="34" charset="0"/>
              <a:cs typeface="Arial" panose="020B0604020202020204" pitchFamily="34" charset="0"/>
            </a:endParaRPr>
          </a:p>
        </p:txBody>
      </p:sp>
      <p:sp>
        <p:nvSpPr>
          <p:cNvPr id="3" name="Elipse 21">
            <a:extLst>
              <a:ext uri="{FF2B5EF4-FFF2-40B4-BE49-F238E27FC236}">
                <a16:creationId xmlns:a16="http://schemas.microsoft.com/office/drawing/2014/main" id="{046EB4FF-6461-5ADA-7815-D63D5BF5ACFE}"/>
              </a:ext>
            </a:extLst>
          </p:cNvPr>
          <p:cNvSpPr/>
          <p:nvPr/>
        </p:nvSpPr>
        <p:spPr>
          <a:xfrm>
            <a:off x="238809" y="246371"/>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B</a:t>
            </a:r>
          </a:p>
        </p:txBody>
      </p:sp>
    </p:spTree>
    <p:extLst>
      <p:ext uri="{BB962C8B-B14F-4D97-AF65-F5344CB8AC3E}">
        <p14:creationId xmlns:p14="http://schemas.microsoft.com/office/powerpoint/2010/main" val="7078880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884D0-0A98-74C2-A7B2-B0AE6E62F827}"/>
            </a:ext>
          </a:extLst>
        </p:cNvPr>
        <p:cNvGrpSpPr/>
        <p:nvPr/>
      </p:nvGrpSpPr>
      <p:grpSpPr>
        <a:xfrm>
          <a:off x="0" y="0"/>
          <a:ext cx="0" cy="0"/>
          <a:chOff x="0" y="0"/>
          <a:chExt cx="0" cy="0"/>
        </a:xfrm>
      </p:grpSpPr>
      <p:sp>
        <p:nvSpPr>
          <p:cNvPr id="7" name="Google Shape;68;p15">
            <a:extLst>
              <a:ext uri="{FF2B5EF4-FFF2-40B4-BE49-F238E27FC236}">
                <a16:creationId xmlns:a16="http://schemas.microsoft.com/office/drawing/2014/main" id="{42440365-86A4-0F39-FFD7-80CE9A9B3E8A}"/>
              </a:ext>
            </a:extLst>
          </p:cNvPr>
          <p:cNvSpPr txBox="1">
            <a:spLocks/>
          </p:cNvSpPr>
          <p:nvPr/>
        </p:nvSpPr>
        <p:spPr>
          <a:xfrm>
            <a:off x="0" y="315021"/>
            <a:ext cx="9144000" cy="1025889"/>
          </a:xfrm>
          <a:prstGeom prst="rect">
            <a:avLst/>
          </a:prstGeom>
        </p:spPr>
        <p:txBody>
          <a:bodyPr spcFirstLastPara="1" vert="horz" wrap="square" lIns="68569" tIns="68569" rIns="68569" bIns="68569"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s-ES" sz="2800" b="1" dirty="0">
                <a:solidFill>
                  <a:schemeClr val="bg1"/>
                </a:solidFill>
                <a:latin typeface="Arial" panose="020B0604020202020204" pitchFamily="34" charset="0"/>
                <a:cs typeface="Arial" panose="020B0604020202020204" pitchFamily="34" charset="0"/>
              </a:rPr>
              <a:t>Centro de aprendizaje
Construir los conocimientos necesarios</a:t>
            </a:r>
            <a:endParaRPr lang="es-ES" sz="1800" dirty="0">
              <a:solidFill>
                <a:schemeClr val="bg1"/>
              </a:solidFill>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78B46203-0E5D-B91A-E0D3-8DE7087C6B13}"/>
              </a:ext>
            </a:extLst>
          </p:cNvPr>
          <p:cNvPicPr>
            <a:picLocks noChangeAspect="1"/>
          </p:cNvPicPr>
          <p:nvPr/>
        </p:nvPicPr>
        <p:blipFill>
          <a:blip r:embed="rId3"/>
          <a:stretch>
            <a:fillRect/>
          </a:stretch>
        </p:blipFill>
        <p:spPr>
          <a:xfrm>
            <a:off x="560308" y="1666906"/>
            <a:ext cx="2652909" cy="2289082"/>
          </a:xfrm>
          <a:prstGeom prst="rect">
            <a:avLst/>
          </a:prstGeom>
          <a:ln/>
        </p:spPr>
        <p:style>
          <a:lnRef idx="3">
            <a:schemeClr val="lt1"/>
          </a:lnRef>
          <a:fillRef idx="1">
            <a:schemeClr val="accent1"/>
          </a:fillRef>
          <a:effectRef idx="1">
            <a:schemeClr val="accent1"/>
          </a:effectRef>
          <a:fontRef idx="minor">
            <a:schemeClr val="lt1"/>
          </a:fontRef>
        </p:style>
      </p:pic>
      <p:sp>
        <p:nvSpPr>
          <p:cNvPr id="5" name="Google Shape;70;p15">
            <a:extLst>
              <a:ext uri="{FF2B5EF4-FFF2-40B4-BE49-F238E27FC236}">
                <a16:creationId xmlns:a16="http://schemas.microsoft.com/office/drawing/2014/main" id="{C0BDA820-E10D-BA44-8F0F-7D665D9E295E}"/>
              </a:ext>
            </a:extLst>
          </p:cNvPr>
          <p:cNvSpPr txBox="1">
            <a:spLocks/>
          </p:cNvSpPr>
          <p:nvPr/>
        </p:nvSpPr>
        <p:spPr>
          <a:xfrm>
            <a:off x="3377045" y="1666906"/>
            <a:ext cx="5656343" cy="2289083"/>
          </a:xfrm>
          <a:prstGeom prst="rect">
            <a:avLst/>
          </a:prstGeom>
          <a:noFill/>
          <a:effectLst/>
        </p:spPr>
        <p:txBody>
          <a:bodyPr spcFirstLastPara="1" wrap="square" lIns="68569" tIns="68569" rIns="68569" bIns="68569"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7675" indent="-342900">
              <a:lnSpc>
                <a:spcPct val="100000"/>
              </a:lnSpc>
              <a:spcBef>
                <a:spcPts val="600"/>
              </a:spcBef>
              <a:buSzPts val="1400"/>
            </a:pPr>
            <a:r>
              <a:rPr lang="es-ES" sz="1600" dirty="0">
                <a:solidFill>
                  <a:schemeClr val="bg1"/>
                </a:solidFill>
                <a:latin typeface="Arial" panose="020B0604020202020204" pitchFamily="34" charset="0"/>
                <a:cs typeface="Arial" panose="020B0604020202020204" pitchFamily="34" charset="0"/>
              </a:rPr>
              <a:t>Rutinas diarias de matemáticas
Enseñanza explicita (guía, Moodle y APP )
Modelización
</a:t>
            </a:r>
            <a:r>
              <a:rPr lang="es-ES" sz="1600" b="1" dirty="0">
                <a:solidFill>
                  <a:schemeClr val="accent4">
                    <a:lumMod val="75000"/>
                  </a:schemeClr>
                </a:solidFill>
                <a:latin typeface="Arial" panose="020B0604020202020204" pitchFamily="34" charset="0"/>
                <a:cs typeface="Arial" panose="020B0604020202020204" pitchFamily="34" charset="0"/>
              </a:rPr>
              <a:t>Centro de manipulación (20 min)</a:t>
            </a:r>
            <a:r>
              <a:rPr lang="es-ES" sz="1600" dirty="0">
                <a:solidFill>
                  <a:schemeClr val="bg1"/>
                </a:solidFill>
                <a:latin typeface="Arial" panose="020B0604020202020204" pitchFamily="34" charset="0"/>
                <a:cs typeface="Arial" panose="020B0604020202020204" pitchFamily="34" charset="0"/>
              </a:rPr>
              <a:t>
Memoria colectiva
Ejercicio y consolidación
Evaluación y reajuste</a:t>
            </a:r>
            <a:endParaRPr lang="fr-CA" sz="1600" dirty="0">
              <a:solidFill>
                <a:schemeClr val="bg1"/>
              </a:solidFill>
              <a:latin typeface="Arial" panose="020B0604020202020204" pitchFamily="34" charset="0"/>
              <a:cs typeface="Arial" panose="020B0604020202020204" pitchFamily="34" charset="0"/>
            </a:endParaRPr>
          </a:p>
        </p:txBody>
      </p:sp>
      <p:sp>
        <p:nvSpPr>
          <p:cNvPr id="3" name="Elipse 21">
            <a:extLst>
              <a:ext uri="{FF2B5EF4-FFF2-40B4-BE49-F238E27FC236}">
                <a16:creationId xmlns:a16="http://schemas.microsoft.com/office/drawing/2014/main" id="{793EFFD5-8D41-0584-5286-FF208B8D255B}"/>
              </a:ext>
            </a:extLst>
          </p:cNvPr>
          <p:cNvSpPr/>
          <p:nvPr/>
        </p:nvSpPr>
        <p:spPr>
          <a:xfrm>
            <a:off x="238809" y="246371"/>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B</a:t>
            </a:r>
          </a:p>
        </p:txBody>
      </p:sp>
    </p:spTree>
    <p:extLst>
      <p:ext uri="{BB962C8B-B14F-4D97-AF65-F5344CB8AC3E}">
        <p14:creationId xmlns:p14="http://schemas.microsoft.com/office/powerpoint/2010/main" val="12417502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8" descr="Aucune description de photo disponible.">
            <a:extLst>
              <a:ext uri="{FF2B5EF4-FFF2-40B4-BE49-F238E27FC236}">
                <a16:creationId xmlns:a16="http://schemas.microsoft.com/office/drawing/2014/main" id="{DB9208A7-C088-222D-DB15-876D4D18901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7000"/>
                    </a14:imgEffect>
                    <a14:imgEffect>
                      <a14:colorTemperature colorTemp="7826"/>
                    </a14:imgEffect>
                    <a14:imgEffect>
                      <a14:brightnessContrast bright="19000" contrast="-8000"/>
                    </a14:imgEffect>
                  </a14:imgLayer>
                </a14:imgProps>
              </a:ext>
              <a:ext uri="{28A0092B-C50C-407E-A947-70E740481C1C}">
                <a14:useLocalDpi xmlns:a14="http://schemas.microsoft.com/office/drawing/2010/main" val="0"/>
              </a:ext>
            </a:extLst>
          </a:blip>
          <a:srcRect/>
          <a:stretch>
            <a:fillRect/>
          </a:stretch>
        </p:blipFill>
        <p:spPr bwMode="auto">
          <a:xfrm>
            <a:off x="6485694" y="1509052"/>
            <a:ext cx="2043901" cy="1532926"/>
          </a:xfrm>
          <a:prstGeom prst="rect">
            <a:avLst/>
          </a:prstGeom>
          <a:noFill/>
          <a:effectLst>
            <a:outerShdw blurRad="177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2" descr="Aucune description de photo disponible.">
            <a:extLst>
              <a:ext uri="{FF2B5EF4-FFF2-40B4-BE49-F238E27FC236}">
                <a16:creationId xmlns:a16="http://schemas.microsoft.com/office/drawing/2014/main" id="{197C9C9F-0698-757B-7678-8D84978252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6538" y="2462513"/>
            <a:ext cx="2257183" cy="1354164"/>
          </a:xfrm>
          <a:prstGeom prst="rect">
            <a:avLst/>
          </a:prstGeom>
          <a:noFill/>
          <a:effectLst>
            <a:outerShdw blurRad="177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683CFAE0-87F1-197C-4307-7A805EC44EFC}"/>
              </a:ext>
            </a:extLst>
          </p:cNvPr>
          <p:cNvSpPr txBox="1"/>
          <p:nvPr/>
        </p:nvSpPr>
        <p:spPr>
          <a:xfrm>
            <a:off x="331683" y="1725604"/>
            <a:ext cx="3754855" cy="830997"/>
          </a:xfrm>
          <a:prstGeom prst="rect">
            <a:avLst/>
          </a:prstGeom>
          <a:noFill/>
        </p:spPr>
        <p:txBody>
          <a:bodyPr wrap="square">
            <a:spAutoFit/>
          </a:bodyPr>
          <a:lstStyle/>
          <a:p>
            <a:r>
              <a:rPr lang="es-ES" sz="1600">
                <a:solidFill>
                  <a:schemeClr val="bg1"/>
                </a:solidFill>
              </a:rPr>
              <a:t>Uso de equipos de manipulación sencillos, accesibles o muy económicos</a:t>
            </a:r>
            <a:endParaRPr lang="fr-CA" sz="1600" dirty="0">
              <a:solidFill>
                <a:schemeClr val="bg1"/>
              </a:solidFill>
            </a:endParaRPr>
          </a:p>
        </p:txBody>
      </p:sp>
      <p:sp>
        <p:nvSpPr>
          <p:cNvPr id="14" name="ZoneTexte 13">
            <a:extLst>
              <a:ext uri="{FF2B5EF4-FFF2-40B4-BE49-F238E27FC236}">
                <a16:creationId xmlns:a16="http://schemas.microsoft.com/office/drawing/2014/main" id="{5FEE78CA-A070-172B-FA74-A0C5CD0E5FCC}"/>
              </a:ext>
            </a:extLst>
          </p:cNvPr>
          <p:cNvSpPr txBox="1"/>
          <p:nvPr/>
        </p:nvSpPr>
        <p:spPr>
          <a:xfrm>
            <a:off x="331683" y="2695074"/>
            <a:ext cx="3322529" cy="830997"/>
          </a:xfrm>
          <a:prstGeom prst="rect">
            <a:avLst/>
          </a:prstGeom>
          <a:noFill/>
        </p:spPr>
        <p:txBody>
          <a:bodyPr wrap="square">
            <a:spAutoFit/>
          </a:bodyPr>
          <a:lstStyle/>
          <a:p>
            <a:r>
              <a:rPr lang="es-ES" sz="1600">
                <a:solidFill>
                  <a:schemeClr val="bg1"/>
                </a:solidFill>
              </a:rPr>
              <a:t>Los niños trabajan en diadas y desarrollan su autonomía e interés por las matemáticas.</a:t>
            </a:r>
            <a:endParaRPr lang="fr-CA" sz="1600" dirty="0"/>
          </a:p>
        </p:txBody>
      </p:sp>
      <p:sp>
        <p:nvSpPr>
          <p:cNvPr id="6" name="Google Shape;68;p15">
            <a:extLst>
              <a:ext uri="{FF2B5EF4-FFF2-40B4-BE49-F238E27FC236}">
                <a16:creationId xmlns:a16="http://schemas.microsoft.com/office/drawing/2014/main" id="{25CA60CD-7DD6-0445-F626-C67545FB6C63}"/>
              </a:ext>
            </a:extLst>
          </p:cNvPr>
          <p:cNvSpPr txBox="1">
            <a:spLocks/>
          </p:cNvSpPr>
          <p:nvPr/>
        </p:nvSpPr>
        <p:spPr>
          <a:xfrm>
            <a:off x="0" y="315021"/>
            <a:ext cx="9144000" cy="1025889"/>
          </a:xfrm>
          <a:prstGeom prst="rect">
            <a:avLst/>
          </a:prstGeom>
        </p:spPr>
        <p:txBody>
          <a:bodyPr spcFirstLastPara="1" vert="horz" wrap="square" lIns="68569" tIns="68569" rIns="68569" bIns="68569"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s-ES" sz="2800" b="1" dirty="0">
                <a:solidFill>
                  <a:schemeClr val="bg1"/>
                </a:solidFill>
                <a:latin typeface="Arial" panose="020B0604020202020204" pitchFamily="34" charset="0"/>
                <a:cs typeface="Arial" panose="020B0604020202020204" pitchFamily="34" charset="0"/>
              </a:rPr>
              <a:t>Centro de aprendizaje
</a:t>
            </a:r>
            <a:r>
              <a:rPr lang="es-ES" sz="2000" b="1" dirty="0">
                <a:solidFill>
                  <a:schemeClr val="bg1"/>
                </a:solidFill>
                <a:latin typeface="Arial" panose="020B0604020202020204" pitchFamily="34" charset="0"/>
                <a:cs typeface="Arial" panose="020B0604020202020204" pitchFamily="34" charset="0"/>
              </a:rPr>
              <a:t>Desarrollar la autonomía y el sentido de autoeficacia</a:t>
            </a:r>
            <a:endParaRPr lang="fr-CA" sz="2000" b="1" dirty="0">
              <a:solidFill>
                <a:schemeClr val="bg1"/>
              </a:solidFill>
              <a:latin typeface="Arial" panose="020B0604020202020204" pitchFamily="34" charset="0"/>
              <a:cs typeface="Arial" panose="020B0604020202020204" pitchFamily="34" charset="0"/>
            </a:endParaRPr>
          </a:p>
        </p:txBody>
      </p:sp>
      <p:sp>
        <p:nvSpPr>
          <p:cNvPr id="2" name="Elipse 21">
            <a:extLst>
              <a:ext uri="{FF2B5EF4-FFF2-40B4-BE49-F238E27FC236}">
                <a16:creationId xmlns:a16="http://schemas.microsoft.com/office/drawing/2014/main" id="{C71B331D-29B4-BA9D-F784-C291125963EB}"/>
              </a:ext>
            </a:extLst>
          </p:cNvPr>
          <p:cNvSpPr/>
          <p:nvPr/>
        </p:nvSpPr>
        <p:spPr>
          <a:xfrm>
            <a:off x="238809" y="246371"/>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B</a:t>
            </a:r>
          </a:p>
        </p:txBody>
      </p:sp>
      <p:sp>
        <p:nvSpPr>
          <p:cNvPr id="4" name="Rectangle 3">
            <a:extLst>
              <a:ext uri="{FF2B5EF4-FFF2-40B4-BE49-F238E27FC236}">
                <a16:creationId xmlns:a16="http://schemas.microsoft.com/office/drawing/2014/main" id="{C80E1A5C-9DD8-A7B7-EF06-7FAF7D29BAD4}"/>
              </a:ext>
            </a:extLst>
          </p:cNvPr>
          <p:cNvSpPr/>
          <p:nvPr/>
        </p:nvSpPr>
        <p:spPr>
          <a:xfrm>
            <a:off x="0" y="4109064"/>
            <a:ext cx="9144000" cy="1061617"/>
          </a:xfrm>
          <a:prstGeom prst="rect">
            <a:avLst/>
          </a:prstGeom>
          <a:solidFill>
            <a:srgbClr val="0B25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Image 6" descr="Une image contenant Graphique, texte, graphisme, logo&#10;&#10;Description générée automatiquement">
            <a:extLst>
              <a:ext uri="{FF2B5EF4-FFF2-40B4-BE49-F238E27FC236}">
                <a16:creationId xmlns:a16="http://schemas.microsoft.com/office/drawing/2014/main" id="{27FCC7B2-31BD-C935-06F0-976E6D015A1E}"/>
              </a:ext>
            </a:extLst>
          </p:cNvPr>
          <p:cNvPicPr>
            <a:picLocks noChangeAspect="1"/>
          </p:cNvPicPr>
          <p:nvPr/>
        </p:nvPicPr>
        <p:blipFill>
          <a:blip r:embed="rId6"/>
          <a:stretch>
            <a:fillRect/>
          </a:stretch>
        </p:blipFill>
        <p:spPr>
          <a:xfrm>
            <a:off x="8089372" y="3507817"/>
            <a:ext cx="880446" cy="601247"/>
          </a:xfrm>
          <a:prstGeom prst="rect">
            <a:avLst/>
          </a:prstGeom>
        </p:spPr>
      </p:pic>
      <p:sp>
        <p:nvSpPr>
          <p:cNvPr id="9" name="ZoneTexte 8">
            <a:extLst>
              <a:ext uri="{FF2B5EF4-FFF2-40B4-BE49-F238E27FC236}">
                <a16:creationId xmlns:a16="http://schemas.microsoft.com/office/drawing/2014/main" id="{63DB0339-2EBE-DF96-D229-3A873D5E394F}"/>
              </a:ext>
            </a:extLst>
          </p:cNvPr>
          <p:cNvSpPr txBox="1"/>
          <p:nvPr/>
        </p:nvSpPr>
        <p:spPr>
          <a:xfrm>
            <a:off x="74803" y="4181813"/>
            <a:ext cx="8994393" cy="892552"/>
          </a:xfrm>
          <a:prstGeom prst="rect">
            <a:avLst/>
          </a:prstGeom>
          <a:noFill/>
        </p:spPr>
        <p:txBody>
          <a:bodyPr wrap="square">
            <a:spAutoFit/>
          </a:bodyPr>
          <a:lstStyle/>
          <a:p>
            <a:pPr algn="just"/>
            <a:r>
              <a:rPr lang="es-ES" sz="1300">
                <a:solidFill>
                  <a:schemeClr val="bg1"/>
                </a:solidFill>
                <a:latin typeface="QFEOR V+ DIN"/>
              </a:rPr>
              <a:t>La comprensión conceptual es vista como fundamento para la enseñanza-aprendizaje de las matemáticas por un gran número de autores (Ansari, 2015; Carpenter y Lehrer, 1999; Dionne, 1995; Herscovics y Bergeron, 1982; Hiebert y Carpenter, 1992; Consejo Nacional de Profesores de Matemáticas (NCTM), 2000; Panel Asesor Nacional de Matemáticas [NMAP], 2008; Pequeño, 2013; Estilínidos y estilínidos 2007; Van de Walle Lovin, Karp y Bay-Williams, 2013).</a:t>
            </a:r>
            <a:endParaRPr lang="fr-CA" sz="1300" dirty="0">
              <a:solidFill>
                <a:schemeClr val="bg1"/>
              </a:solidFill>
            </a:endParaRPr>
          </a:p>
        </p:txBody>
      </p:sp>
    </p:spTree>
    <p:extLst>
      <p:ext uri="{BB962C8B-B14F-4D97-AF65-F5344CB8AC3E}">
        <p14:creationId xmlns:p14="http://schemas.microsoft.com/office/powerpoint/2010/main" val="18967171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B9388-B48D-7576-B669-A91641299D3E}"/>
            </a:ext>
          </a:extLst>
        </p:cNvPr>
        <p:cNvGrpSpPr/>
        <p:nvPr/>
      </p:nvGrpSpPr>
      <p:grpSpPr>
        <a:xfrm>
          <a:off x="0" y="0"/>
          <a:ext cx="0" cy="0"/>
          <a:chOff x="0" y="0"/>
          <a:chExt cx="0" cy="0"/>
        </a:xfrm>
      </p:grpSpPr>
      <p:sp>
        <p:nvSpPr>
          <p:cNvPr id="7" name="Google Shape;68;p15">
            <a:extLst>
              <a:ext uri="{FF2B5EF4-FFF2-40B4-BE49-F238E27FC236}">
                <a16:creationId xmlns:a16="http://schemas.microsoft.com/office/drawing/2014/main" id="{23623BAF-A328-A417-2C4F-F5ABCBAC17A7}"/>
              </a:ext>
            </a:extLst>
          </p:cNvPr>
          <p:cNvSpPr txBox="1">
            <a:spLocks/>
          </p:cNvSpPr>
          <p:nvPr/>
        </p:nvSpPr>
        <p:spPr>
          <a:xfrm>
            <a:off x="0" y="315021"/>
            <a:ext cx="9144000" cy="1025889"/>
          </a:xfrm>
          <a:prstGeom prst="rect">
            <a:avLst/>
          </a:prstGeom>
        </p:spPr>
        <p:txBody>
          <a:bodyPr spcFirstLastPara="1" vert="horz" wrap="square" lIns="68569" tIns="68569" rIns="68569" bIns="68569"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s-ES" sz="2800" b="1" dirty="0">
                <a:solidFill>
                  <a:schemeClr val="bg1"/>
                </a:solidFill>
                <a:latin typeface="Arial" panose="020B0604020202020204" pitchFamily="34" charset="0"/>
                <a:cs typeface="Arial" panose="020B0604020202020204" pitchFamily="34" charset="0"/>
              </a:rPr>
              <a:t>Centro de aprendizaje
Construir los conocimientos necesarios</a:t>
            </a:r>
            <a:endParaRPr lang="es-ES" sz="1800" dirty="0">
              <a:solidFill>
                <a:schemeClr val="bg1"/>
              </a:solidFill>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471D9A49-DBEA-62DF-057E-316827B7E7F3}"/>
              </a:ext>
            </a:extLst>
          </p:cNvPr>
          <p:cNvPicPr>
            <a:picLocks noChangeAspect="1"/>
          </p:cNvPicPr>
          <p:nvPr/>
        </p:nvPicPr>
        <p:blipFill>
          <a:blip r:embed="rId3"/>
          <a:stretch>
            <a:fillRect/>
          </a:stretch>
        </p:blipFill>
        <p:spPr>
          <a:xfrm>
            <a:off x="560308" y="1666906"/>
            <a:ext cx="2652909" cy="2289082"/>
          </a:xfrm>
          <a:prstGeom prst="rect">
            <a:avLst/>
          </a:prstGeom>
          <a:ln/>
        </p:spPr>
        <p:style>
          <a:lnRef idx="3">
            <a:schemeClr val="lt1"/>
          </a:lnRef>
          <a:fillRef idx="1">
            <a:schemeClr val="accent1"/>
          </a:fillRef>
          <a:effectRef idx="1">
            <a:schemeClr val="accent1"/>
          </a:effectRef>
          <a:fontRef idx="minor">
            <a:schemeClr val="lt1"/>
          </a:fontRef>
        </p:style>
      </p:pic>
      <p:sp>
        <p:nvSpPr>
          <p:cNvPr id="5" name="Google Shape;70;p15">
            <a:extLst>
              <a:ext uri="{FF2B5EF4-FFF2-40B4-BE49-F238E27FC236}">
                <a16:creationId xmlns:a16="http://schemas.microsoft.com/office/drawing/2014/main" id="{3404CFAD-2796-AEA5-FBA0-325F8AEDD46A}"/>
              </a:ext>
            </a:extLst>
          </p:cNvPr>
          <p:cNvSpPr txBox="1">
            <a:spLocks/>
          </p:cNvSpPr>
          <p:nvPr/>
        </p:nvSpPr>
        <p:spPr>
          <a:xfrm>
            <a:off x="3377045" y="1666906"/>
            <a:ext cx="5656343" cy="2289083"/>
          </a:xfrm>
          <a:prstGeom prst="rect">
            <a:avLst/>
          </a:prstGeom>
          <a:noFill/>
          <a:effectLst/>
        </p:spPr>
        <p:txBody>
          <a:bodyPr spcFirstLastPara="1" wrap="square" lIns="68569" tIns="68569" rIns="68569" bIns="68569"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7675" indent="-342900">
              <a:lnSpc>
                <a:spcPct val="100000"/>
              </a:lnSpc>
              <a:spcBef>
                <a:spcPts val="600"/>
              </a:spcBef>
              <a:buSzPts val="1400"/>
            </a:pPr>
            <a:r>
              <a:rPr lang="es-ES" sz="1600" dirty="0">
                <a:solidFill>
                  <a:schemeClr val="bg1"/>
                </a:solidFill>
                <a:latin typeface="Arial" panose="020B0604020202020204" pitchFamily="34" charset="0"/>
                <a:cs typeface="Arial" panose="020B0604020202020204" pitchFamily="34" charset="0"/>
              </a:rPr>
              <a:t>Rutinas diarias de matemáticas
Enseñanza explicita (guía, Moodle y APP )
Modelización
Centro de manipulación (20 min)
</a:t>
            </a:r>
            <a:r>
              <a:rPr lang="es-ES" sz="1600" b="1" dirty="0">
                <a:solidFill>
                  <a:schemeClr val="accent4">
                    <a:lumMod val="75000"/>
                  </a:schemeClr>
                </a:solidFill>
                <a:latin typeface="Arial" panose="020B0604020202020204" pitchFamily="34" charset="0"/>
                <a:cs typeface="Arial" panose="020B0604020202020204" pitchFamily="34" charset="0"/>
              </a:rPr>
              <a:t>Memoria colectiva</a:t>
            </a:r>
            <a:r>
              <a:rPr lang="es-ES" sz="1600" dirty="0">
                <a:solidFill>
                  <a:schemeClr val="bg1"/>
                </a:solidFill>
                <a:latin typeface="Arial" panose="020B0604020202020204" pitchFamily="34" charset="0"/>
                <a:cs typeface="Arial" panose="020B0604020202020204" pitchFamily="34" charset="0"/>
              </a:rPr>
              <a:t>
Ejercicio y consolidación
Evaluación y reajuste</a:t>
            </a:r>
            <a:endParaRPr lang="fr-CA" sz="1600" dirty="0">
              <a:solidFill>
                <a:schemeClr val="bg1"/>
              </a:solidFill>
              <a:latin typeface="Arial" panose="020B0604020202020204" pitchFamily="34" charset="0"/>
              <a:cs typeface="Arial" panose="020B0604020202020204" pitchFamily="34" charset="0"/>
            </a:endParaRPr>
          </a:p>
        </p:txBody>
      </p:sp>
      <p:sp>
        <p:nvSpPr>
          <p:cNvPr id="3" name="Elipse 21">
            <a:extLst>
              <a:ext uri="{FF2B5EF4-FFF2-40B4-BE49-F238E27FC236}">
                <a16:creationId xmlns:a16="http://schemas.microsoft.com/office/drawing/2014/main" id="{C881DF50-8DF5-E682-1647-9FD8057196CC}"/>
              </a:ext>
            </a:extLst>
          </p:cNvPr>
          <p:cNvSpPr/>
          <p:nvPr/>
        </p:nvSpPr>
        <p:spPr>
          <a:xfrm>
            <a:off x="238809" y="246371"/>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B</a:t>
            </a:r>
          </a:p>
        </p:txBody>
      </p:sp>
    </p:spTree>
    <p:extLst>
      <p:ext uri="{BB962C8B-B14F-4D97-AF65-F5344CB8AC3E}">
        <p14:creationId xmlns:p14="http://schemas.microsoft.com/office/powerpoint/2010/main" val="12040750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68;p15">
            <a:extLst>
              <a:ext uri="{FF2B5EF4-FFF2-40B4-BE49-F238E27FC236}">
                <a16:creationId xmlns:a16="http://schemas.microsoft.com/office/drawing/2014/main" id="{25CA60CD-7DD6-0445-F626-C67545FB6C63}"/>
              </a:ext>
            </a:extLst>
          </p:cNvPr>
          <p:cNvSpPr txBox="1">
            <a:spLocks/>
          </p:cNvSpPr>
          <p:nvPr/>
        </p:nvSpPr>
        <p:spPr>
          <a:xfrm>
            <a:off x="0" y="315021"/>
            <a:ext cx="9144000" cy="1025889"/>
          </a:xfrm>
          <a:prstGeom prst="rect">
            <a:avLst/>
          </a:prstGeom>
        </p:spPr>
        <p:txBody>
          <a:bodyPr spcFirstLastPara="1" vert="horz" wrap="square" lIns="68569" tIns="68569" rIns="68569" bIns="68569"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s-ES" sz="2800" b="1" dirty="0">
                <a:solidFill>
                  <a:schemeClr val="bg1"/>
                </a:solidFill>
                <a:latin typeface="Arial" panose="020B0604020202020204" pitchFamily="34" charset="0"/>
                <a:cs typeface="Arial" panose="020B0604020202020204" pitchFamily="34" charset="0"/>
              </a:rPr>
              <a:t>Centro de aprendizaje
</a:t>
            </a:r>
            <a:r>
              <a:rPr lang="es-ES" sz="2000" b="1" dirty="0">
                <a:solidFill>
                  <a:schemeClr val="bg1"/>
                </a:solidFill>
                <a:latin typeface="Arial" panose="020B0604020202020204" pitchFamily="34" charset="0"/>
                <a:cs typeface="Arial" panose="020B0604020202020204" pitchFamily="34" charset="0"/>
              </a:rPr>
              <a:t>Pensamiento Visible y Memoria colectiva</a:t>
            </a:r>
            <a:endParaRPr lang="es-ES" sz="2000" dirty="0">
              <a:solidFill>
                <a:schemeClr val="bg1"/>
              </a:solidFill>
              <a:latin typeface="Arial" panose="020B0604020202020204" pitchFamily="34" charset="0"/>
              <a:cs typeface="Arial" panose="020B0604020202020204" pitchFamily="34" charset="0"/>
            </a:endParaRPr>
          </a:p>
        </p:txBody>
      </p:sp>
      <p:sp>
        <p:nvSpPr>
          <p:cNvPr id="3" name="ZoneTexte 2">
            <a:extLst>
              <a:ext uri="{FF2B5EF4-FFF2-40B4-BE49-F238E27FC236}">
                <a16:creationId xmlns:a16="http://schemas.microsoft.com/office/drawing/2014/main" id="{762E1674-3647-B58B-213F-257D99685C36}"/>
              </a:ext>
            </a:extLst>
          </p:cNvPr>
          <p:cNvSpPr txBox="1"/>
          <p:nvPr/>
        </p:nvSpPr>
        <p:spPr>
          <a:xfrm>
            <a:off x="319668" y="1535063"/>
            <a:ext cx="3198422" cy="2062103"/>
          </a:xfrm>
          <a:prstGeom prst="rect">
            <a:avLst/>
          </a:prstGeom>
          <a:noFill/>
        </p:spPr>
        <p:txBody>
          <a:bodyPr wrap="square">
            <a:spAutoFit/>
          </a:bodyPr>
          <a:lstStyle/>
          <a:p>
            <a:r>
              <a:rPr lang="es-ES" sz="1600">
                <a:solidFill>
                  <a:schemeClr val="bg1"/>
                </a:solidFill>
              </a:rPr>
              <a:t>Después de unos 20 minutos en los centros de manipulación, la clase pone en común su aprendizaje para construir una memoria colectiva de lo aprendido durante el día y luego realiza ejercicios de consolidación.</a:t>
            </a:r>
            <a:endParaRPr lang="fr-CA" sz="1600" dirty="0">
              <a:solidFill>
                <a:schemeClr val="bg1"/>
              </a:solidFill>
            </a:endParaRPr>
          </a:p>
        </p:txBody>
      </p:sp>
      <p:sp>
        <p:nvSpPr>
          <p:cNvPr id="2" name="Elipse 21">
            <a:extLst>
              <a:ext uri="{FF2B5EF4-FFF2-40B4-BE49-F238E27FC236}">
                <a16:creationId xmlns:a16="http://schemas.microsoft.com/office/drawing/2014/main" id="{EB8FD282-DA0E-7EBF-9328-C99FB1C4E768}"/>
              </a:ext>
            </a:extLst>
          </p:cNvPr>
          <p:cNvSpPr/>
          <p:nvPr/>
        </p:nvSpPr>
        <p:spPr>
          <a:xfrm>
            <a:off x="238809" y="246371"/>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B</a:t>
            </a:r>
          </a:p>
        </p:txBody>
      </p:sp>
      <p:sp>
        <p:nvSpPr>
          <p:cNvPr id="4" name="Rectangle 3">
            <a:extLst>
              <a:ext uri="{FF2B5EF4-FFF2-40B4-BE49-F238E27FC236}">
                <a16:creationId xmlns:a16="http://schemas.microsoft.com/office/drawing/2014/main" id="{80282E78-6A56-982B-B3A6-406AC3D86EB7}"/>
              </a:ext>
            </a:extLst>
          </p:cNvPr>
          <p:cNvSpPr/>
          <p:nvPr/>
        </p:nvSpPr>
        <p:spPr>
          <a:xfrm>
            <a:off x="0" y="4404360"/>
            <a:ext cx="9144000" cy="766321"/>
          </a:xfrm>
          <a:prstGeom prst="rect">
            <a:avLst/>
          </a:prstGeom>
          <a:solidFill>
            <a:srgbClr val="0B25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Image 6" descr="Une image contenant Graphique, texte, graphisme, logo&#10;&#10;Description générée automatiquement">
            <a:extLst>
              <a:ext uri="{FF2B5EF4-FFF2-40B4-BE49-F238E27FC236}">
                <a16:creationId xmlns:a16="http://schemas.microsoft.com/office/drawing/2014/main" id="{E1CC3DF4-4830-59D4-2340-5C964DBBD147}"/>
              </a:ext>
            </a:extLst>
          </p:cNvPr>
          <p:cNvPicPr>
            <a:picLocks noChangeAspect="1"/>
          </p:cNvPicPr>
          <p:nvPr/>
        </p:nvPicPr>
        <p:blipFill>
          <a:blip r:embed="rId3"/>
          <a:stretch>
            <a:fillRect/>
          </a:stretch>
        </p:blipFill>
        <p:spPr>
          <a:xfrm>
            <a:off x="8089372" y="3802762"/>
            <a:ext cx="880446" cy="601247"/>
          </a:xfrm>
          <a:prstGeom prst="rect">
            <a:avLst/>
          </a:prstGeom>
        </p:spPr>
      </p:pic>
      <p:sp>
        <p:nvSpPr>
          <p:cNvPr id="8" name="ZoneTexte 7">
            <a:extLst>
              <a:ext uri="{FF2B5EF4-FFF2-40B4-BE49-F238E27FC236}">
                <a16:creationId xmlns:a16="http://schemas.microsoft.com/office/drawing/2014/main" id="{C00133B9-A16B-EB32-BB0E-2F708A84539C}"/>
              </a:ext>
            </a:extLst>
          </p:cNvPr>
          <p:cNvSpPr txBox="1"/>
          <p:nvPr/>
        </p:nvSpPr>
        <p:spPr>
          <a:xfrm>
            <a:off x="319668" y="4441271"/>
            <a:ext cx="8151997" cy="692497"/>
          </a:xfrm>
          <a:prstGeom prst="rect">
            <a:avLst/>
          </a:prstGeom>
          <a:noFill/>
        </p:spPr>
        <p:txBody>
          <a:bodyPr wrap="square">
            <a:spAutoFit/>
          </a:bodyPr>
          <a:lstStyle/>
          <a:p>
            <a:r>
              <a:rPr lang="fr-CA" sz="1300" b="1" dirty="0" err="1">
                <a:solidFill>
                  <a:schemeClr val="bg1"/>
                </a:solidFill>
                <a:latin typeface="QFEOR V+ DIN"/>
              </a:rPr>
              <a:t>Vincular</a:t>
            </a:r>
            <a:r>
              <a:rPr lang="fr-CA" sz="1300" b="1" dirty="0">
                <a:solidFill>
                  <a:schemeClr val="bg1"/>
                </a:solidFill>
                <a:latin typeface="QFEOR V+ DIN"/>
              </a:rPr>
              <a:t> </a:t>
            </a:r>
            <a:r>
              <a:rPr lang="fr-CA" sz="1300" b="1" dirty="0" err="1">
                <a:solidFill>
                  <a:schemeClr val="bg1"/>
                </a:solidFill>
                <a:latin typeface="QFEOR V+ DIN"/>
              </a:rPr>
              <a:t>diferentes</a:t>
            </a:r>
            <a:r>
              <a:rPr lang="fr-CA" sz="1300" b="1" dirty="0">
                <a:solidFill>
                  <a:schemeClr val="bg1"/>
                </a:solidFill>
                <a:latin typeface="QFEOR V+ DIN"/>
              </a:rPr>
              <a:t> </a:t>
            </a:r>
            <a:r>
              <a:rPr lang="fr-CA" sz="1300" b="1" dirty="0" err="1">
                <a:solidFill>
                  <a:schemeClr val="bg1"/>
                </a:solidFill>
                <a:latin typeface="QFEOR V+ DIN"/>
              </a:rPr>
              <a:t>elementos</a:t>
            </a:r>
            <a:r>
              <a:rPr lang="fr-CA" sz="1300" b="1" dirty="0">
                <a:solidFill>
                  <a:schemeClr val="bg1"/>
                </a:solidFill>
                <a:latin typeface="QFEOR V+ DIN"/>
              </a:rPr>
              <a:t> de un </a:t>
            </a:r>
            <a:r>
              <a:rPr lang="fr-CA" sz="1300" b="1" dirty="0" err="1">
                <a:solidFill>
                  <a:schemeClr val="bg1"/>
                </a:solidFill>
                <a:latin typeface="QFEOR V+ DIN"/>
              </a:rPr>
              <a:t>concepto</a:t>
            </a:r>
            <a:r>
              <a:rPr lang="fr-CA" sz="1300" b="1" dirty="0">
                <a:solidFill>
                  <a:schemeClr val="bg1"/>
                </a:solidFill>
                <a:latin typeface="QFEOR V+ DIN"/>
              </a:rPr>
              <a:t> o entre </a:t>
            </a:r>
            <a:r>
              <a:rPr lang="fr-CA" sz="1300" b="1" dirty="0" err="1">
                <a:solidFill>
                  <a:schemeClr val="bg1"/>
                </a:solidFill>
                <a:latin typeface="QFEOR V+ DIN"/>
              </a:rPr>
              <a:t>conceptos</a:t>
            </a:r>
            <a:r>
              <a:rPr lang="fr-CA" sz="1300" dirty="0">
                <a:solidFill>
                  <a:schemeClr val="bg1"/>
                </a:solidFill>
                <a:latin typeface="QFEOR V+ DIN"/>
              </a:rPr>
              <a:t> (Carpenter y Lehrer, 1999; Dionne, 1995; Hiebert y Carpenter, 1992; NCTM 2014; Schneider, </a:t>
            </a:r>
            <a:r>
              <a:rPr lang="fr-CA" sz="1300" dirty="0" err="1">
                <a:solidFill>
                  <a:schemeClr val="bg1"/>
                </a:solidFill>
                <a:latin typeface="QFEOR V+ DIN"/>
              </a:rPr>
              <a:t>Rittle</a:t>
            </a:r>
            <a:r>
              <a:rPr lang="fr-CA" sz="1300" dirty="0">
                <a:solidFill>
                  <a:schemeClr val="bg1"/>
                </a:solidFill>
                <a:latin typeface="QFEOR V+ DIN"/>
              </a:rPr>
              <a:t>-Johnson y Star, 2011; </a:t>
            </a:r>
            <a:r>
              <a:rPr lang="fr-CA" sz="1300" dirty="0" err="1">
                <a:solidFill>
                  <a:schemeClr val="bg1"/>
                </a:solidFill>
                <a:latin typeface="QFEOR V+ DIN"/>
              </a:rPr>
              <a:t>Rittle</a:t>
            </a:r>
            <a:r>
              <a:rPr lang="fr-CA" sz="1300" dirty="0">
                <a:solidFill>
                  <a:schemeClr val="bg1"/>
                </a:solidFill>
                <a:latin typeface="QFEOR V+ DIN"/>
              </a:rPr>
              <a:t>-Johnson, Siegler y </a:t>
            </a:r>
            <a:r>
              <a:rPr lang="fr-CA" sz="1300" dirty="0" err="1">
                <a:solidFill>
                  <a:schemeClr val="bg1"/>
                </a:solidFill>
                <a:latin typeface="QFEOR V+ DIN"/>
              </a:rPr>
              <a:t>Alibali</a:t>
            </a:r>
            <a:r>
              <a:rPr lang="fr-CA" sz="1300" dirty="0">
                <a:solidFill>
                  <a:schemeClr val="bg1"/>
                </a:solidFill>
                <a:latin typeface="QFEOR V+ DIN"/>
              </a:rPr>
              <a:t>, 2001; Van de </a:t>
            </a:r>
            <a:r>
              <a:rPr lang="fr-CA" sz="1300" dirty="0" err="1">
                <a:solidFill>
                  <a:schemeClr val="bg1"/>
                </a:solidFill>
                <a:latin typeface="QFEOR V+ DIN"/>
              </a:rPr>
              <a:t>Walle</a:t>
            </a:r>
            <a:r>
              <a:rPr lang="fr-CA" sz="1300" dirty="0">
                <a:solidFill>
                  <a:schemeClr val="bg1"/>
                </a:solidFill>
                <a:latin typeface="QFEOR V+ DIN"/>
              </a:rPr>
              <a:t> et al., 2013).</a:t>
            </a:r>
            <a:endParaRPr lang="fr-CA" sz="1300" i="0" u="none" strike="noStrike" baseline="0" dirty="0">
              <a:solidFill>
                <a:schemeClr val="bg1"/>
              </a:solidFill>
              <a:latin typeface="QFEOR V+ DIN"/>
            </a:endParaRPr>
          </a:p>
        </p:txBody>
      </p:sp>
      <p:pic>
        <p:nvPicPr>
          <p:cNvPr id="12" name="Image 11">
            <a:extLst>
              <a:ext uri="{FF2B5EF4-FFF2-40B4-BE49-F238E27FC236}">
                <a16:creationId xmlns:a16="http://schemas.microsoft.com/office/drawing/2014/main" id="{755B0C38-3B2A-BE65-9E9E-5B094F30D33C}"/>
              </a:ext>
            </a:extLst>
          </p:cNvPr>
          <p:cNvPicPr>
            <a:picLocks noChangeAspect="1"/>
          </p:cNvPicPr>
          <p:nvPr/>
        </p:nvPicPr>
        <p:blipFill>
          <a:blip r:embed="rId4"/>
          <a:stretch>
            <a:fillRect/>
          </a:stretch>
        </p:blipFill>
        <p:spPr>
          <a:xfrm>
            <a:off x="3776078" y="1520971"/>
            <a:ext cx="4313294" cy="2263336"/>
          </a:xfrm>
          <a:prstGeom prst="rect">
            <a:avLst/>
          </a:prstGeom>
        </p:spPr>
      </p:pic>
    </p:spTree>
    <p:extLst>
      <p:ext uri="{BB962C8B-B14F-4D97-AF65-F5344CB8AC3E}">
        <p14:creationId xmlns:p14="http://schemas.microsoft.com/office/powerpoint/2010/main" val="27758280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68;p15">
            <a:extLst>
              <a:ext uri="{FF2B5EF4-FFF2-40B4-BE49-F238E27FC236}">
                <a16:creationId xmlns:a16="http://schemas.microsoft.com/office/drawing/2014/main" id="{25CA60CD-7DD6-0445-F626-C67545FB6C63}"/>
              </a:ext>
            </a:extLst>
          </p:cNvPr>
          <p:cNvSpPr txBox="1">
            <a:spLocks/>
          </p:cNvSpPr>
          <p:nvPr/>
        </p:nvSpPr>
        <p:spPr>
          <a:xfrm>
            <a:off x="0" y="315021"/>
            <a:ext cx="9144000" cy="1025889"/>
          </a:xfrm>
          <a:prstGeom prst="rect">
            <a:avLst/>
          </a:prstGeom>
        </p:spPr>
        <p:txBody>
          <a:bodyPr spcFirstLastPara="1" vert="horz" wrap="square" lIns="68569" tIns="68569" rIns="68569" bIns="68569"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s-ES" sz="2800" b="1" dirty="0">
                <a:solidFill>
                  <a:schemeClr val="bg1"/>
                </a:solidFill>
                <a:latin typeface="Arial" panose="020B0604020202020204" pitchFamily="34" charset="0"/>
                <a:cs typeface="Arial" panose="020B0604020202020204" pitchFamily="34" charset="0"/>
              </a:rPr>
              <a:t>Centro de aprendizaje
Diferenciación</a:t>
            </a:r>
            <a:endParaRPr lang="es-ES" sz="1800" dirty="0">
              <a:solidFill>
                <a:schemeClr val="bg1"/>
              </a:solidFill>
              <a:latin typeface="Arial" panose="020B0604020202020204" pitchFamily="34" charset="0"/>
              <a:cs typeface="Arial" panose="020B0604020202020204" pitchFamily="34" charset="0"/>
            </a:endParaRPr>
          </a:p>
        </p:txBody>
      </p:sp>
      <p:sp>
        <p:nvSpPr>
          <p:cNvPr id="2" name="ZoneTexte 1">
            <a:extLst>
              <a:ext uri="{FF2B5EF4-FFF2-40B4-BE49-F238E27FC236}">
                <a16:creationId xmlns:a16="http://schemas.microsoft.com/office/drawing/2014/main" id="{BD0A0692-6C14-0390-61D2-5D9B2EE6F368}"/>
              </a:ext>
            </a:extLst>
          </p:cNvPr>
          <p:cNvSpPr txBox="1"/>
          <p:nvPr/>
        </p:nvSpPr>
        <p:spPr>
          <a:xfrm>
            <a:off x="2772855" y="1850761"/>
            <a:ext cx="4206180" cy="523220"/>
          </a:xfrm>
          <a:prstGeom prst="rect">
            <a:avLst/>
          </a:prstGeom>
          <a:noFill/>
        </p:spPr>
        <p:txBody>
          <a:bodyPr wrap="square">
            <a:spAutoFit/>
          </a:bodyPr>
          <a:lstStyle/>
          <a:p>
            <a:pPr algn="ctr"/>
            <a:r>
              <a:rPr lang="es-ES">
                <a:solidFill>
                  <a:schemeClr val="bg1"/>
                </a:solidFill>
              </a:rPr>
              <a:t>Permite al maestro intervenir con los niños que tienen más dificultades.</a:t>
            </a:r>
            <a:endParaRPr lang="es-ES" dirty="0">
              <a:solidFill>
                <a:schemeClr val="bg1"/>
              </a:solidFill>
            </a:endParaRPr>
          </a:p>
        </p:txBody>
      </p:sp>
      <p:sp>
        <p:nvSpPr>
          <p:cNvPr id="3" name="Elipse 21">
            <a:extLst>
              <a:ext uri="{FF2B5EF4-FFF2-40B4-BE49-F238E27FC236}">
                <a16:creationId xmlns:a16="http://schemas.microsoft.com/office/drawing/2014/main" id="{14011FE8-9D2F-4DD7-0FA9-5B2BDC27592A}"/>
              </a:ext>
            </a:extLst>
          </p:cNvPr>
          <p:cNvSpPr/>
          <p:nvPr/>
        </p:nvSpPr>
        <p:spPr>
          <a:xfrm>
            <a:off x="238809" y="246371"/>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B</a:t>
            </a:r>
          </a:p>
        </p:txBody>
      </p:sp>
      <p:sp>
        <p:nvSpPr>
          <p:cNvPr id="4" name="Rectangle 3">
            <a:extLst>
              <a:ext uri="{FF2B5EF4-FFF2-40B4-BE49-F238E27FC236}">
                <a16:creationId xmlns:a16="http://schemas.microsoft.com/office/drawing/2014/main" id="{6D56083C-256B-740E-AB67-56B8E617C374}"/>
              </a:ext>
            </a:extLst>
          </p:cNvPr>
          <p:cNvSpPr/>
          <p:nvPr/>
        </p:nvSpPr>
        <p:spPr>
          <a:xfrm>
            <a:off x="0" y="3292739"/>
            <a:ext cx="9144000" cy="1877942"/>
          </a:xfrm>
          <a:prstGeom prst="rect">
            <a:avLst/>
          </a:prstGeom>
          <a:solidFill>
            <a:srgbClr val="0B25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Image 7" descr="Une image contenant Graphique, texte, graphisme, logo&#10;&#10;Description générée automatiquement">
            <a:extLst>
              <a:ext uri="{FF2B5EF4-FFF2-40B4-BE49-F238E27FC236}">
                <a16:creationId xmlns:a16="http://schemas.microsoft.com/office/drawing/2014/main" id="{B1D46189-D103-E229-629F-ACDFC486D031}"/>
              </a:ext>
            </a:extLst>
          </p:cNvPr>
          <p:cNvPicPr>
            <a:picLocks noChangeAspect="1"/>
          </p:cNvPicPr>
          <p:nvPr/>
        </p:nvPicPr>
        <p:blipFill>
          <a:blip r:embed="rId3"/>
          <a:stretch>
            <a:fillRect/>
          </a:stretch>
        </p:blipFill>
        <p:spPr>
          <a:xfrm>
            <a:off x="8089372" y="2692079"/>
            <a:ext cx="880446" cy="601247"/>
          </a:xfrm>
          <a:prstGeom prst="rect">
            <a:avLst/>
          </a:prstGeom>
        </p:spPr>
      </p:pic>
      <p:sp>
        <p:nvSpPr>
          <p:cNvPr id="9" name="ZoneTexte 8">
            <a:extLst>
              <a:ext uri="{FF2B5EF4-FFF2-40B4-BE49-F238E27FC236}">
                <a16:creationId xmlns:a16="http://schemas.microsoft.com/office/drawing/2014/main" id="{011458EB-D39F-E03A-3B3A-5393000F8A25}"/>
              </a:ext>
            </a:extLst>
          </p:cNvPr>
          <p:cNvSpPr txBox="1"/>
          <p:nvPr/>
        </p:nvSpPr>
        <p:spPr>
          <a:xfrm>
            <a:off x="178420" y="3292739"/>
            <a:ext cx="8791398" cy="1692771"/>
          </a:xfrm>
          <a:prstGeom prst="rect">
            <a:avLst/>
          </a:prstGeom>
          <a:noFill/>
        </p:spPr>
        <p:txBody>
          <a:bodyPr wrap="square">
            <a:spAutoFit/>
          </a:bodyPr>
          <a:lstStyle/>
          <a:p>
            <a:pPr algn="just"/>
            <a:r>
              <a:rPr lang="es-ES" sz="1300" dirty="0" err="1">
                <a:solidFill>
                  <a:schemeClr val="bg1"/>
                </a:solidFill>
                <a:latin typeface="QFEOR V+ DIN"/>
              </a:rPr>
              <a:t>DeBlois</a:t>
            </a:r>
            <a:r>
              <a:rPr lang="es-ES" sz="1300" dirty="0">
                <a:solidFill>
                  <a:schemeClr val="bg1"/>
                </a:solidFill>
                <a:latin typeface="QFEOR V+ DIN"/>
              </a:rPr>
              <a:t> (2014, p.236) establece una diferencia entre comprensión y éxito: la comprensión "conducirá a una adaptación del conocimiento en juego para un conjunto de tareas", lo que no es necesariamente el caso cuando el estudiante tiene éxito sin comprensión. Así, la comprensión del concepto promoverá su movilización en otros contextos y permitirá al estudiante desarrollar conocimientos flexibles, transferibles y generalizables (</a:t>
            </a:r>
            <a:r>
              <a:rPr lang="es-ES" sz="1300" dirty="0" err="1">
                <a:solidFill>
                  <a:schemeClr val="bg1"/>
                </a:solidFill>
                <a:latin typeface="QFEOR V+ DIN"/>
              </a:rPr>
              <a:t>Rittle</a:t>
            </a:r>
            <a:r>
              <a:rPr lang="es-ES" sz="1300" dirty="0">
                <a:solidFill>
                  <a:schemeClr val="bg1"/>
                </a:solidFill>
                <a:latin typeface="QFEOR V+ DIN"/>
              </a:rPr>
              <a:t>-Johnson, Siegler y </a:t>
            </a:r>
            <a:r>
              <a:rPr lang="es-ES" sz="1300" dirty="0" err="1">
                <a:solidFill>
                  <a:schemeClr val="bg1"/>
                </a:solidFill>
                <a:latin typeface="QFEOR V+ DIN"/>
              </a:rPr>
              <a:t>Alibali</a:t>
            </a:r>
            <a:r>
              <a:rPr lang="es-ES" sz="1300" dirty="0">
                <a:solidFill>
                  <a:schemeClr val="bg1"/>
                </a:solidFill>
                <a:latin typeface="QFEOR V+ DIN"/>
              </a:rPr>
              <a:t>, 2001). </a:t>
            </a:r>
          </a:p>
          <a:p>
            <a:pPr algn="just"/>
            <a:r>
              <a:rPr lang="es-ES" sz="1300" dirty="0">
                <a:solidFill>
                  <a:schemeClr val="bg1"/>
                </a:solidFill>
                <a:latin typeface="QFEOR V+ DIN"/>
              </a:rPr>
              <a:t>
</a:t>
            </a:r>
            <a:r>
              <a:rPr lang="es-ES" sz="1300" dirty="0" err="1">
                <a:solidFill>
                  <a:schemeClr val="bg1"/>
                </a:solidFill>
                <a:latin typeface="QFEOR V+ DIN"/>
              </a:rPr>
              <a:t>Hiebert</a:t>
            </a:r>
            <a:r>
              <a:rPr lang="es-ES" sz="1300" dirty="0">
                <a:solidFill>
                  <a:schemeClr val="bg1"/>
                </a:solidFill>
                <a:latin typeface="QFEOR V+ DIN"/>
              </a:rPr>
              <a:t> y </a:t>
            </a:r>
            <a:r>
              <a:rPr lang="es-ES" sz="1300" dirty="0" err="1">
                <a:solidFill>
                  <a:schemeClr val="bg1"/>
                </a:solidFill>
                <a:latin typeface="QFEOR V+ DIN"/>
              </a:rPr>
              <a:t>Carpenter</a:t>
            </a:r>
            <a:r>
              <a:rPr lang="es-ES" sz="1300" dirty="0">
                <a:solidFill>
                  <a:schemeClr val="bg1"/>
                </a:solidFill>
                <a:latin typeface="QFEOR V+ DIN"/>
              </a:rPr>
              <a:t> (1992)2 también señalan que la comprensión conduce a un mayor conocimiento en matemáticas y reduce la cantidad de material que necesita ser memorizado, es decir, las conexiones hechas entre conceptos a través de la comprensión conceptual promueven la retención de los estudiantes.</a:t>
            </a:r>
            <a:endParaRPr lang="fr-CA" sz="1300" dirty="0">
              <a:solidFill>
                <a:schemeClr val="bg1"/>
              </a:solidFill>
            </a:endParaRPr>
          </a:p>
        </p:txBody>
      </p:sp>
      <p:pic>
        <p:nvPicPr>
          <p:cNvPr id="10" name="Picture 10" descr="Aucune description de photo disponible.">
            <a:extLst>
              <a:ext uri="{FF2B5EF4-FFF2-40B4-BE49-F238E27FC236}">
                <a16:creationId xmlns:a16="http://schemas.microsoft.com/office/drawing/2014/main" id="{3E0E2C12-2153-2785-7289-F214A56615C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0" t="10684" b="18909"/>
          <a:stretch/>
        </p:blipFill>
        <p:spPr bwMode="auto">
          <a:xfrm>
            <a:off x="634145" y="1038400"/>
            <a:ext cx="2071313" cy="1956190"/>
          </a:xfrm>
          <a:prstGeom prst="rect">
            <a:avLst/>
          </a:prstGeom>
          <a:noFill/>
          <a:effectLst>
            <a:outerShdw blurRad="203200" dist="38100" dir="5400000" algn="t" rotWithShape="0">
              <a:prstClr val="black">
                <a:alpha val="64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2967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E65DD31C-26EC-1439-9790-1C88BFA573A1}"/>
              </a:ext>
            </a:extLst>
          </p:cNvPr>
          <p:cNvPicPr>
            <a:picLocks noChangeAspect="1"/>
          </p:cNvPicPr>
          <p:nvPr/>
        </p:nvPicPr>
        <p:blipFill>
          <a:blip r:embed="rId3"/>
          <a:stretch>
            <a:fillRect/>
          </a:stretch>
        </p:blipFill>
        <p:spPr>
          <a:xfrm>
            <a:off x="3378386" y="1307979"/>
            <a:ext cx="2387225" cy="2975195"/>
          </a:xfrm>
          <a:prstGeom prst="rect">
            <a:avLst/>
          </a:prstGeom>
        </p:spPr>
      </p:pic>
      <p:sp>
        <p:nvSpPr>
          <p:cNvPr id="4" name="Titre 1">
            <a:extLst>
              <a:ext uri="{FF2B5EF4-FFF2-40B4-BE49-F238E27FC236}">
                <a16:creationId xmlns:a16="http://schemas.microsoft.com/office/drawing/2014/main" id="{6E2F300C-0342-131A-7F7E-0FFC5BC34309}"/>
              </a:ext>
            </a:extLst>
          </p:cNvPr>
          <p:cNvSpPr>
            <a:spLocks noGrp="1"/>
          </p:cNvSpPr>
          <p:nvPr>
            <p:ph type="title"/>
          </p:nvPr>
        </p:nvSpPr>
        <p:spPr>
          <a:xfrm>
            <a:off x="311700" y="292521"/>
            <a:ext cx="8520600" cy="572700"/>
          </a:xfrm>
        </p:spPr>
        <p:txBody>
          <a:bodyPr wrap="square" anchor="ctr">
            <a:normAutofit/>
          </a:bodyPr>
          <a:lstStyle/>
          <a:p>
            <a:pPr>
              <a:lnSpc>
                <a:spcPct val="90000"/>
              </a:lnSpc>
            </a:pPr>
            <a:r>
              <a:rPr lang="fr-CA" sz="2800" b="1" dirty="0" err="1"/>
              <a:t>Evaluar</a:t>
            </a:r>
            <a:r>
              <a:rPr lang="fr-CA" sz="2800" b="1" dirty="0"/>
              <a:t> y </a:t>
            </a:r>
            <a:r>
              <a:rPr lang="fr-CA" sz="2800" b="1" dirty="0" err="1"/>
              <a:t>consolidar</a:t>
            </a:r>
            <a:endParaRPr lang="fr-CA" sz="2800" b="1" dirty="0"/>
          </a:p>
        </p:txBody>
      </p:sp>
      <p:sp>
        <p:nvSpPr>
          <p:cNvPr id="14" name="Google Shape;70;p15">
            <a:extLst>
              <a:ext uri="{FF2B5EF4-FFF2-40B4-BE49-F238E27FC236}">
                <a16:creationId xmlns:a16="http://schemas.microsoft.com/office/drawing/2014/main" id="{07F568E5-70DD-B60A-75AC-FB3A36DEF769}"/>
              </a:ext>
            </a:extLst>
          </p:cNvPr>
          <p:cNvSpPr txBox="1">
            <a:spLocks/>
          </p:cNvSpPr>
          <p:nvPr/>
        </p:nvSpPr>
        <p:spPr>
          <a:xfrm>
            <a:off x="0" y="4322111"/>
            <a:ext cx="8169144" cy="696314"/>
          </a:xfrm>
          <a:prstGeom prst="rect">
            <a:avLst/>
          </a:prstGeom>
          <a:noFill/>
          <a:effectLst/>
        </p:spPr>
        <p:txBody>
          <a:bodyPr spcFirstLastPara="1" wrap="square" lIns="68569" tIns="68569" rIns="68569" bIns="68569"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4775" indent="0" algn="ctr">
              <a:lnSpc>
                <a:spcPct val="100000"/>
              </a:lnSpc>
              <a:spcBef>
                <a:spcPts val="600"/>
              </a:spcBef>
              <a:buSzPts val="1400"/>
              <a:buNone/>
            </a:pPr>
            <a:endParaRPr lang="es-ES" sz="1800" b="1" dirty="0">
              <a:solidFill>
                <a:schemeClr val="bg1"/>
              </a:solidFill>
              <a:latin typeface="Arial" panose="020B0604020202020204" pitchFamily="34" charset="0"/>
              <a:cs typeface="Arial" panose="020B0604020202020204" pitchFamily="34" charset="0"/>
            </a:endParaRPr>
          </a:p>
        </p:txBody>
      </p:sp>
      <p:sp>
        <p:nvSpPr>
          <p:cNvPr id="2" name="Elipse 21">
            <a:extLst>
              <a:ext uri="{FF2B5EF4-FFF2-40B4-BE49-F238E27FC236}">
                <a16:creationId xmlns:a16="http://schemas.microsoft.com/office/drawing/2014/main" id="{E88BC867-25AF-4E58-E102-1617179841C0}"/>
              </a:ext>
            </a:extLst>
          </p:cNvPr>
          <p:cNvSpPr/>
          <p:nvPr/>
        </p:nvSpPr>
        <p:spPr>
          <a:xfrm>
            <a:off x="238809" y="246371"/>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B</a:t>
            </a:r>
          </a:p>
        </p:txBody>
      </p:sp>
      <p:sp>
        <p:nvSpPr>
          <p:cNvPr id="3" name="Elipse 21">
            <a:extLst>
              <a:ext uri="{FF2B5EF4-FFF2-40B4-BE49-F238E27FC236}">
                <a16:creationId xmlns:a16="http://schemas.microsoft.com/office/drawing/2014/main" id="{D27546E3-898F-8C77-24FD-96D4FA5CE447}"/>
              </a:ext>
            </a:extLst>
          </p:cNvPr>
          <p:cNvSpPr/>
          <p:nvPr/>
        </p:nvSpPr>
        <p:spPr>
          <a:xfrm>
            <a:off x="1151549" y="246370"/>
            <a:ext cx="642998" cy="627051"/>
          </a:xfrm>
          <a:prstGeom prst="ellipse">
            <a:avLst/>
          </a:prstGeom>
          <a:solidFill>
            <a:srgbClr val="00B0F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4000" dirty="0">
                <a:solidFill>
                  <a:schemeClr val="bg1"/>
                </a:solidFill>
              </a:rPr>
              <a:t>C</a:t>
            </a:r>
          </a:p>
        </p:txBody>
      </p:sp>
      <p:pic>
        <p:nvPicPr>
          <p:cNvPr id="6" name="Image 5">
            <a:extLst>
              <a:ext uri="{FF2B5EF4-FFF2-40B4-BE49-F238E27FC236}">
                <a16:creationId xmlns:a16="http://schemas.microsoft.com/office/drawing/2014/main" id="{978F9288-8E2E-8F09-3DE9-EE7D5C47C6A2}"/>
              </a:ext>
            </a:extLst>
          </p:cNvPr>
          <p:cNvPicPr>
            <a:picLocks noChangeAspect="1"/>
          </p:cNvPicPr>
          <p:nvPr/>
        </p:nvPicPr>
        <p:blipFill>
          <a:blip r:embed="rId4"/>
          <a:stretch>
            <a:fillRect/>
          </a:stretch>
        </p:blipFill>
        <p:spPr>
          <a:xfrm rot="20909501">
            <a:off x="492931" y="1527982"/>
            <a:ext cx="2881736" cy="2837852"/>
          </a:xfrm>
          <a:prstGeom prst="rect">
            <a:avLst/>
          </a:prstGeom>
        </p:spPr>
      </p:pic>
      <p:pic>
        <p:nvPicPr>
          <p:cNvPr id="9" name="Image 8">
            <a:extLst>
              <a:ext uri="{FF2B5EF4-FFF2-40B4-BE49-F238E27FC236}">
                <a16:creationId xmlns:a16="http://schemas.microsoft.com/office/drawing/2014/main" id="{949F406B-2B81-7D65-F73A-6CE6EC422440}"/>
              </a:ext>
            </a:extLst>
          </p:cNvPr>
          <p:cNvPicPr>
            <a:picLocks noChangeAspect="1"/>
          </p:cNvPicPr>
          <p:nvPr/>
        </p:nvPicPr>
        <p:blipFill>
          <a:blip r:embed="rId5"/>
          <a:stretch>
            <a:fillRect/>
          </a:stretch>
        </p:blipFill>
        <p:spPr>
          <a:xfrm rot="1092556">
            <a:off x="5659275" y="1535649"/>
            <a:ext cx="2352563" cy="2912246"/>
          </a:xfrm>
          <a:prstGeom prst="rect">
            <a:avLst/>
          </a:prstGeom>
          <a:ln w="6350">
            <a:solidFill>
              <a:schemeClr val="tx1"/>
            </a:solidFill>
          </a:ln>
        </p:spPr>
      </p:pic>
      <p:pic>
        <p:nvPicPr>
          <p:cNvPr id="21" name="Image 20" descr="Une image contenant crayon, outil d’écriture, fournitures de bureau, Outils de marquage&#10;&#10;Description générée automatiquement">
            <a:extLst>
              <a:ext uri="{FF2B5EF4-FFF2-40B4-BE49-F238E27FC236}">
                <a16:creationId xmlns:a16="http://schemas.microsoft.com/office/drawing/2014/main" id="{27C1CC9A-9CAF-747E-606D-103C13DD4759}"/>
              </a:ext>
            </a:extLst>
          </p:cNvPr>
          <p:cNvPicPr>
            <a:picLocks noChangeAspect="1"/>
          </p:cNvPicPr>
          <p:nvPr/>
        </p:nvPicPr>
        <p:blipFill>
          <a:blip r:embed="rId6"/>
          <a:stretch>
            <a:fillRect/>
          </a:stretch>
        </p:blipFill>
        <p:spPr>
          <a:xfrm rot="4698056">
            <a:off x="3501582" y="2311963"/>
            <a:ext cx="2289252" cy="2289252"/>
          </a:xfrm>
          <a:prstGeom prst="rect">
            <a:avLst/>
          </a:prstGeom>
        </p:spPr>
      </p:pic>
    </p:spTree>
    <p:extLst>
      <p:ext uri="{BB962C8B-B14F-4D97-AF65-F5344CB8AC3E}">
        <p14:creationId xmlns:p14="http://schemas.microsoft.com/office/powerpoint/2010/main" val="11062552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CDFC1DB-5AF0-4348-860A-A0D981F99861}"/>
              </a:ext>
            </a:extLst>
          </p:cNvPr>
          <p:cNvPicPr>
            <a:picLocks noChangeAspect="1"/>
          </p:cNvPicPr>
          <p:nvPr/>
        </p:nvPicPr>
        <p:blipFill>
          <a:blip r:embed="rId2"/>
          <a:stretch>
            <a:fillRect/>
          </a:stretch>
        </p:blipFill>
        <p:spPr>
          <a:xfrm>
            <a:off x="823715" y="778374"/>
            <a:ext cx="7612658" cy="4241694"/>
          </a:xfrm>
          <a:prstGeom prst="rect">
            <a:avLst/>
          </a:prstGeom>
        </p:spPr>
      </p:pic>
      <p:sp>
        <p:nvSpPr>
          <p:cNvPr id="2" name="Titre 1">
            <a:extLst>
              <a:ext uri="{FF2B5EF4-FFF2-40B4-BE49-F238E27FC236}">
                <a16:creationId xmlns:a16="http://schemas.microsoft.com/office/drawing/2014/main" id="{4C9EF5C8-05A0-BD86-8F55-BAD2EF9B8671}"/>
              </a:ext>
            </a:extLst>
          </p:cNvPr>
          <p:cNvSpPr>
            <a:spLocks noGrp="1"/>
          </p:cNvSpPr>
          <p:nvPr>
            <p:ph type="title"/>
          </p:nvPr>
        </p:nvSpPr>
        <p:spPr>
          <a:xfrm>
            <a:off x="311700" y="156628"/>
            <a:ext cx="8520600" cy="572700"/>
          </a:xfrm>
        </p:spPr>
        <p:txBody>
          <a:bodyPr wrap="square" anchor="ctr">
            <a:noAutofit/>
          </a:bodyPr>
          <a:lstStyle/>
          <a:p>
            <a:pPr>
              <a:lnSpc>
                <a:spcPct val="90000"/>
              </a:lnSpc>
            </a:pPr>
            <a:r>
              <a:rPr lang="es-ES" sz="2300" b="1"/>
              <a:t>Ecosistema educativo completo para lograr una transformación profunda</a:t>
            </a:r>
            <a:endParaRPr lang="fr-CA" sz="2300" b="1" dirty="0"/>
          </a:p>
        </p:txBody>
      </p:sp>
      <p:sp>
        <p:nvSpPr>
          <p:cNvPr id="8" name="Rectangle 7">
            <a:extLst>
              <a:ext uri="{FF2B5EF4-FFF2-40B4-BE49-F238E27FC236}">
                <a16:creationId xmlns:a16="http://schemas.microsoft.com/office/drawing/2014/main" id="{D42F11FA-3E1C-0AD9-A149-6E19B4123127}"/>
              </a:ext>
            </a:extLst>
          </p:cNvPr>
          <p:cNvSpPr/>
          <p:nvPr/>
        </p:nvSpPr>
        <p:spPr>
          <a:xfrm>
            <a:off x="4692912" y="778374"/>
            <a:ext cx="3695386" cy="20706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ln>
                <a:solidFill>
                  <a:schemeClr val="bg1"/>
                </a:solidFill>
              </a:ln>
              <a:solidFill>
                <a:schemeClr val="bg1"/>
              </a:solidFill>
            </a:endParaRPr>
          </a:p>
        </p:txBody>
      </p:sp>
      <p:grpSp>
        <p:nvGrpSpPr>
          <p:cNvPr id="11" name="Groupe 10">
            <a:extLst>
              <a:ext uri="{FF2B5EF4-FFF2-40B4-BE49-F238E27FC236}">
                <a16:creationId xmlns:a16="http://schemas.microsoft.com/office/drawing/2014/main" id="{32565412-FB0D-0B07-5BFA-ECA7012042C8}"/>
              </a:ext>
            </a:extLst>
          </p:cNvPr>
          <p:cNvGrpSpPr/>
          <p:nvPr/>
        </p:nvGrpSpPr>
        <p:grpSpPr>
          <a:xfrm>
            <a:off x="4692912" y="2841012"/>
            <a:ext cx="3695386" cy="2220200"/>
            <a:chOff x="4692912" y="2841012"/>
            <a:chExt cx="3695386" cy="2220200"/>
          </a:xfrm>
        </p:grpSpPr>
        <p:sp>
          <p:nvSpPr>
            <p:cNvPr id="9" name="Rectangle 8">
              <a:extLst>
                <a:ext uri="{FF2B5EF4-FFF2-40B4-BE49-F238E27FC236}">
                  <a16:creationId xmlns:a16="http://schemas.microsoft.com/office/drawing/2014/main" id="{392C0482-6C4F-6547-C10F-CAE1266B6736}"/>
                </a:ext>
              </a:extLst>
            </p:cNvPr>
            <p:cNvSpPr/>
            <p:nvPr/>
          </p:nvSpPr>
          <p:spPr>
            <a:xfrm>
              <a:off x="4692912" y="3072876"/>
              <a:ext cx="3695386" cy="19883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ln>
                  <a:solidFill>
                    <a:schemeClr val="bg1"/>
                  </a:solidFill>
                </a:ln>
                <a:solidFill>
                  <a:schemeClr val="bg1"/>
                </a:solidFill>
              </a:endParaRPr>
            </a:p>
          </p:txBody>
        </p:sp>
        <p:sp>
          <p:nvSpPr>
            <p:cNvPr id="10" name="Rectangle 9">
              <a:extLst>
                <a:ext uri="{FF2B5EF4-FFF2-40B4-BE49-F238E27FC236}">
                  <a16:creationId xmlns:a16="http://schemas.microsoft.com/office/drawing/2014/main" id="{035B6331-0313-35EB-442B-7F43A96008A8}"/>
                </a:ext>
              </a:extLst>
            </p:cNvPr>
            <p:cNvSpPr/>
            <p:nvPr/>
          </p:nvSpPr>
          <p:spPr>
            <a:xfrm>
              <a:off x="6246732" y="2841012"/>
              <a:ext cx="2141566" cy="164869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ln>
                  <a:solidFill>
                    <a:schemeClr val="bg1"/>
                  </a:solidFill>
                </a:ln>
                <a:solidFill>
                  <a:schemeClr val="bg1"/>
                </a:solidFill>
              </a:endParaRPr>
            </a:p>
          </p:txBody>
        </p:sp>
      </p:grpSp>
      <p:sp>
        <p:nvSpPr>
          <p:cNvPr id="12" name="Rectangle 11">
            <a:extLst>
              <a:ext uri="{FF2B5EF4-FFF2-40B4-BE49-F238E27FC236}">
                <a16:creationId xmlns:a16="http://schemas.microsoft.com/office/drawing/2014/main" id="{8B4F5DB1-91FC-4FE2-C2E5-3BFC166122CE}"/>
              </a:ext>
            </a:extLst>
          </p:cNvPr>
          <p:cNvSpPr/>
          <p:nvPr/>
        </p:nvSpPr>
        <p:spPr>
          <a:xfrm>
            <a:off x="823715" y="3072876"/>
            <a:ext cx="3828484" cy="19471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ln>
                <a:solidFill>
                  <a:schemeClr val="bg1"/>
                </a:solidFill>
              </a:ln>
              <a:solidFill>
                <a:schemeClr val="bg1"/>
              </a:solidFill>
            </a:endParaRPr>
          </a:p>
        </p:txBody>
      </p:sp>
    </p:spTree>
    <p:extLst>
      <p:ext uri="{BB962C8B-B14F-4D97-AF65-F5344CB8AC3E}">
        <p14:creationId xmlns:p14="http://schemas.microsoft.com/office/powerpoint/2010/main" val="254002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2"/>
                                        </p:tgtEl>
                                      </p:cBhvr>
                                    </p:animEffect>
                                    <p:set>
                                      <p:cBhvr>
                                        <p:cTn id="1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7008E-263F-AEFB-0286-9563C673FD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004FC3-F5A8-BE41-8A55-4DE44406FE8E}"/>
              </a:ext>
            </a:extLst>
          </p:cNvPr>
          <p:cNvSpPr>
            <a:spLocks noGrp="1"/>
          </p:cNvSpPr>
          <p:nvPr>
            <p:ph type="title"/>
          </p:nvPr>
        </p:nvSpPr>
        <p:spPr>
          <a:xfrm>
            <a:off x="311700" y="240917"/>
            <a:ext cx="8520600" cy="572700"/>
          </a:xfrm>
        </p:spPr>
        <p:txBody>
          <a:bodyPr wrap="square" anchor="ctr">
            <a:normAutofit fontScale="90000"/>
          </a:bodyPr>
          <a:lstStyle/>
          <a:p>
            <a:pPr algn="ctr">
              <a:lnSpc>
                <a:spcPct val="90000"/>
              </a:lnSpc>
            </a:pPr>
            <a:r>
              <a:rPr lang="es-ES" b="1" dirty="0"/>
              <a:t>Formación continua justo a tiempo, accesible por:</a:t>
            </a:r>
            <a:endParaRPr lang="fr-CA" b="1" dirty="0"/>
          </a:p>
        </p:txBody>
      </p:sp>
      <p:pic>
        <p:nvPicPr>
          <p:cNvPr id="4" name="Image 3" descr="Une image contenant Téléphone mobile, Appareil mobile, Appareil de communications portable, capture d’écran&#10;&#10;Description générée automatiquement">
            <a:extLst>
              <a:ext uri="{FF2B5EF4-FFF2-40B4-BE49-F238E27FC236}">
                <a16:creationId xmlns:a16="http://schemas.microsoft.com/office/drawing/2014/main" id="{89A76E25-3BF8-461B-AE87-3B70A0ED1BA5}"/>
              </a:ext>
            </a:extLst>
          </p:cNvPr>
          <p:cNvPicPr>
            <a:picLocks noChangeAspect="1"/>
          </p:cNvPicPr>
          <p:nvPr/>
        </p:nvPicPr>
        <p:blipFill>
          <a:blip r:embed="rId2" cstate="print">
            <a:extLst>
              <a:ext uri="{28A0092B-C50C-407E-A947-70E740481C1C}">
                <a14:useLocalDpi xmlns:a14="http://schemas.microsoft.com/office/drawing/2010/main" val="0"/>
              </a:ext>
            </a:extLst>
          </a:blip>
          <a:srcRect r="5" b="12581"/>
          <a:stretch/>
        </p:blipFill>
        <p:spPr>
          <a:xfrm>
            <a:off x="311700" y="1208225"/>
            <a:ext cx="4069800" cy="3264408"/>
          </a:xfrm>
          <a:prstGeom prst="rect">
            <a:avLst/>
          </a:prstGeom>
          <a:noFill/>
          <a:ln>
            <a:noFill/>
          </a:ln>
        </p:spPr>
      </p:pic>
      <p:pic>
        <p:nvPicPr>
          <p:cNvPr id="6" name="Image 5" descr="Une image contenant texte, capture d’écran, logiciel, Système d’exploitation&#10;&#10;Description générée automatiquement">
            <a:extLst>
              <a:ext uri="{FF2B5EF4-FFF2-40B4-BE49-F238E27FC236}">
                <a16:creationId xmlns:a16="http://schemas.microsoft.com/office/drawing/2014/main" id="{D9EA68F5-8B9D-703D-E494-A4E42F5EEB21}"/>
              </a:ext>
            </a:extLst>
          </p:cNvPr>
          <p:cNvPicPr>
            <a:picLocks noChangeAspect="1"/>
          </p:cNvPicPr>
          <p:nvPr/>
        </p:nvPicPr>
        <p:blipFill>
          <a:blip r:embed="rId3"/>
          <a:srcRect l="1653" r="2973"/>
          <a:stretch/>
        </p:blipFill>
        <p:spPr>
          <a:xfrm>
            <a:off x="4427768" y="1208225"/>
            <a:ext cx="4069800" cy="3264408"/>
          </a:xfrm>
          <a:prstGeom prst="rect">
            <a:avLst/>
          </a:prstGeom>
          <a:noFill/>
          <a:ln>
            <a:noFill/>
          </a:ln>
        </p:spPr>
      </p:pic>
      <p:sp>
        <p:nvSpPr>
          <p:cNvPr id="13" name="ZoneTexte 12">
            <a:extLst>
              <a:ext uri="{FF2B5EF4-FFF2-40B4-BE49-F238E27FC236}">
                <a16:creationId xmlns:a16="http://schemas.microsoft.com/office/drawing/2014/main" id="{3553C53D-883B-D73A-40BE-66DFD14968BB}"/>
              </a:ext>
            </a:extLst>
          </p:cNvPr>
          <p:cNvSpPr txBox="1"/>
          <p:nvPr/>
        </p:nvSpPr>
        <p:spPr>
          <a:xfrm>
            <a:off x="1028700" y="4502473"/>
            <a:ext cx="2473779" cy="400110"/>
          </a:xfrm>
          <a:prstGeom prst="rect">
            <a:avLst/>
          </a:prstGeom>
          <a:noFill/>
        </p:spPr>
        <p:txBody>
          <a:bodyPr wrap="square">
            <a:spAutoFit/>
          </a:bodyPr>
          <a:lstStyle/>
          <a:p>
            <a:r>
              <a:rPr lang="fr-CA" sz="2000" b="1" dirty="0">
                <a:solidFill>
                  <a:schemeClr val="bg1"/>
                </a:solidFill>
              </a:rPr>
              <a:t>Nuestra </a:t>
            </a:r>
            <a:r>
              <a:rPr lang="fr-CA" sz="2000" b="1" dirty="0" err="1">
                <a:solidFill>
                  <a:schemeClr val="bg1"/>
                </a:solidFill>
              </a:rPr>
              <a:t>aplicación</a:t>
            </a:r>
            <a:endParaRPr lang="fr-CA" sz="2000" b="1" dirty="0">
              <a:solidFill>
                <a:schemeClr val="bg1"/>
              </a:solidFill>
            </a:endParaRPr>
          </a:p>
        </p:txBody>
      </p:sp>
      <p:sp>
        <p:nvSpPr>
          <p:cNvPr id="14" name="ZoneTexte 13">
            <a:extLst>
              <a:ext uri="{FF2B5EF4-FFF2-40B4-BE49-F238E27FC236}">
                <a16:creationId xmlns:a16="http://schemas.microsoft.com/office/drawing/2014/main" id="{E45A4AB0-5797-DB40-5E86-A334B3B2C2B0}"/>
              </a:ext>
            </a:extLst>
          </p:cNvPr>
          <p:cNvSpPr txBox="1"/>
          <p:nvPr/>
        </p:nvSpPr>
        <p:spPr>
          <a:xfrm>
            <a:off x="5045529" y="4536360"/>
            <a:ext cx="3208564" cy="400110"/>
          </a:xfrm>
          <a:prstGeom prst="rect">
            <a:avLst/>
          </a:prstGeom>
          <a:noFill/>
        </p:spPr>
        <p:txBody>
          <a:bodyPr wrap="square">
            <a:spAutoFit/>
          </a:bodyPr>
          <a:lstStyle/>
          <a:p>
            <a:r>
              <a:rPr lang="fr-CA" sz="2000" b="1" dirty="0">
                <a:solidFill>
                  <a:schemeClr val="bg1"/>
                </a:solidFill>
              </a:rPr>
              <a:t>Con </a:t>
            </a:r>
            <a:r>
              <a:rPr lang="fr-CA" sz="2000" b="1" dirty="0" err="1">
                <a:solidFill>
                  <a:schemeClr val="bg1"/>
                </a:solidFill>
              </a:rPr>
              <a:t>computadora</a:t>
            </a:r>
            <a:endParaRPr lang="fr-CA" sz="2000" b="1" dirty="0">
              <a:solidFill>
                <a:schemeClr val="bg1"/>
              </a:solidFill>
            </a:endParaRPr>
          </a:p>
        </p:txBody>
      </p:sp>
    </p:spTree>
    <p:extLst>
      <p:ext uri="{BB962C8B-B14F-4D97-AF65-F5344CB8AC3E}">
        <p14:creationId xmlns:p14="http://schemas.microsoft.com/office/powerpoint/2010/main" val="21191723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6FA774-E741-C706-42D8-77BB71863478}"/>
              </a:ext>
            </a:extLst>
          </p:cNvPr>
          <p:cNvSpPr>
            <a:spLocks noGrp="1"/>
          </p:cNvSpPr>
          <p:nvPr>
            <p:ph type="title"/>
          </p:nvPr>
        </p:nvSpPr>
        <p:spPr>
          <a:xfrm>
            <a:off x="311700" y="289904"/>
            <a:ext cx="8520600" cy="572700"/>
          </a:xfrm>
        </p:spPr>
        <p:txBody>
          <a:bodyPr>
            <a:normAutofit fontScale="90000"/>
          </a:bodyPr>
          <a:lstStyle/>
          <a:p>
            <a:r>
              <a:rPr lang="fr-FR" dirty="0" err="1"/>
              <a:t>Programa</a:t>
            </a:r>
            <a:r>
              <a:rPr lang="fr-FR" dirty="0"/>
              <a:t> de la </a:t>
            </a:r>
            <a:r>
              <a:rPr lang="fr-FR" dirty="0" err="1"/>
              <a:t>Nueva</a:t>
            </a:r>
            <a:r>
              <a:rPr lang="fr-FR" dirty="0"/>
              <a:t> Escuela </a:t>
            </a:r>
            <a:r>
              <a:rPr lang="fr-FR" dirty="0" err="1"/>
              <a:t>mexicana</a:t>
            </a:r>
            <a:r>
              <a:rPr lang="fr-FR" dirty="0"/>
              <a:t> y PREST-Math</a:t>
            </a:r>
            <a:endParaRPr lang="fr-CA" dirty="0"/>
          </a:p>
        </p:txBody>
      </p:sp>
      <p:pic>
        <p:nvPicPr>
          <p:cNvPr id="4" name="Image 3">
            <a:extLst>
              <a:ext uri="{FF2B5EF4-FFF2-40B4-BE49-F238E27FC236}">
                <a16:creationId xmlns:a16="http://schemas.microsoft.com/office/drawing/2014/main" id="{B83AD563-317E-F043-30BE-387E3686FFD8}"/>
              </a:ext>
            </a:extLst>
          </p:cNvPr>
          <p:cNvPicPr>
            <a:picLocks noChangeAspect="1"/>
          </p:cNvPicPr>
          <p:nvPr/>
        </p:nvPicPr>
        <p:blipFill>
          <a:blip r:embed="rId2"/>
          <a:stretch>
            <a:fillRect/>
          </a:stretch>
        </p:blipFill>
        <p:spPr>
          <a:xfrm>
            <a:off x="311700" y="862604"/>
            <a:ext cx="5272043" cy="4133706"/>
          </a:xfrm>
          <a:prstGeom prst="rect">
            <a:avLst/>
          </a:prstGeom>
        </p:spPr>
      </p:pic>
      <p:pic>
        <p:nvPicPr>
          <p:cNvPr id="6" name="Image 5">
            <a:extLst>
              <a:ext uri="{FF2B5EF4-FFF2-40B4-BE49-F238E27FC236}">
                <a16:creationId xmlns:a16="http://schemas.microsoft.com/office/drawing/2014/main" id="{A5D34509-60DF-BF12-8B34-0C8BFAA33B49}"/>
              </a:ext>
            </a:extLst>
          </p:cNvPr>
          <p:cNvPicPr>
            <a:picLocks noChangeAspect="1"/>
          </p:cNvPicPr>
          <p:nvPr/>
        </p:nvPicPr>
        <p:blipFill>
          <a:blip r:embed="rId3"/>
          <a:stretch>
            <a:fillRect/>
          </a:stretch>
        </p:blipFill>
        <p:spPr>
          <a:xfrm>
            <a:off x="2031154" y="870140"/>
            <a:ext cx="5272043" cy="4118633"/>
          </a:xfrm>
          <a:prstGeom prst="rect">
            <a:avLst/>
          </a:prstGeom>
        </p:spPr>
      </p:pic>
      <p:pic>
        <p:nvPicPr>
          <p:cNvPr id="8" name="Image 7">
            <a:extLst>
              <a:ext uri="{FF2B5EF4-FFF2-40B4-BE49-F238E27FC236}">
                <a16:creationId xmlns:a16="http://schemas.microsoft.com/office/drawing/2014/main" id="{AAAC478C-1E16-EBB3-F9F3-831C5928428A}"/>
              </a:ext>
            </a:extLst>
          </p:cNvPr>
          <p:cNvPicPr>
            <a:picLocks noChangeAspect="1"/>
          </p:cNvPicPr>
          <p:nvPr/>
        </p:nvPicPr>
        <p:blipFill>
          <a:blip r:embed="rId4"/>
          <a:stretch>
            <a:fillRect/>
          </a:stretch>
        </p:blipFill>
        <p:spPr>
          <a:xfrm>
            <a:off x="3624704" y="870140"/>
            <a:ext cx="5397947" cy="4135444"/>
          </a:xfrm>
          <a:prstGeom prst="rect">
            <a:avLst/>
          </a:prstGeom>
        </p:spPr>
      </p:pic>
    </p:spTree>
    <p:extLst>
      <p:ext uri="{BB962C8B-B14F-4D97-AF65-F5344CB8AC3E}">
        <p14:creationId xmlns:p14="http://schemas.microsoft.com/office/powerpoint/2010/main" val="1606459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54183-D366-9A6A-9B78-A50E3A09FC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E1DDB3-B54B-4FEC-05AE-0BE76E552A77}"/>
              </a:ext>
            </a:extLst>
          </p:cNvPr>
          <p:cNvSpPr>
            <a:spLocks noGrp="1"/>
          </p:cNvSpPr>
          <p:nvPr>
            <p:ph type="title"/>
          </p:nvPr>
        </p:nvSpPr>
        <p:spPr>
          <a:xfrm>
            <a:off x="65315" y="132134"/>
            <a:ext cx="4384222" cy="2537587"/>
          </a:xfrm>
        </p:spPr>
        <p:txBody>
          <a:bodyPr wrap="square" anchor="ctr">
            <a:noAutofit/>
          </a:bodyPr>
          <a:lstStyle/>
          <a:p>
            <a:r>
              <a:rPr lang="es-ES" sz="2800" b="1" dirty="0"/>
              <a:t>Rol crucial de la dirección </a:t>
            </a:r>
            <a:br>
              <a:rPr lang="es-ES" sz="2800" b="1" dirty="0"/>
            </a:br>
            <a:r>
              <a:rPr lang="es-ES" sz="2800" b="1" dirty="0"/>
              <a:t>y las figuras de acompañamiento</a:t>
            </a:r>
          </a:p>
        </p:txBody>
      </p:sp>
      <p:pic>
        <p:nvPicPr>
          <p:cNvPr id="5" name="Image 4">
            <a:extLst>
              <a:ext uri="{FF2B5EF4-FFF2-40B4-BE49-F238E27FC236}">
                <a16:creationId xmlns:a16="http://schemas.microsoft.com/office/drawing/2014/main" id="{F95BA113-6B70-075C-9904-3100F264C593}"/>
              </a:ext>
            </a:extLst>
          </p:cNvPr>
          <p:cNvPicPr>
            <a:picLocks noChangeAspect="1"/>
          </p:cNvPicPr>
          <p:nvPr/>
        </p:nvPicPr>
        <p:blipFill>
          <a:blip r:embed="rId2"/>
          <a:stretch>
            <a:fillRect/>
          </a:stretch>
        </p:blipFill>
        <p:spPr>
          <a:xfrm>
            <a:off x="4572000" y="0"/>
            <a:ext cx="4564999" cy="5143500"/>
          </a:xfrm>
          <a:prstGeom prst="rect">
            <a:avLst/>
          </a:prstGeom>
        </p:spPr>
      </p:pic>
    </p:spTree>
    <p:extLst>
      <p:ext uri="{BB962C8B-B14F-4D97-AF65-F5344CB8AC3E}">
        <p14:creationId xmlns:p14="http://schemas.microsoft.com/office/powerpoint/2010/main" val="41783331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AF2DF-6DAC-28C2-3EE5-ACDB1ED6836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ADBC56-C2B3-D182-4A86-1F05F5BBFC3C}"/>
              </a:ext>
            </a:extLst>
          </p:cNvPr>
          <p:cNvSpPr>
            <a:spLocks noGrp="1"/>
          </p:cNvSpPr>
          <p:nvPr>
            <p:ph type="title"/>
          </p:nvPr>
        </p:nvSpPr>
        <p:spPr>
          <a:xfrm>
            <a:off x="65315" y="132134"/>
            <a:ext cx="4384222" cy="2537587"/>
          </a:xfrm>
        </p:spPr>
        <p:txBody>
          <a:bodyPr wrap="square" anchor="ctr">
            <a:noAutofit/>
          </a:bodyPr>
          <a:lstStyle/>
          <a:p>
            <a:r>
              <a:rPr lang="es-ES" sz="2800" b="1" dirty="0"/>
              <a:t>Rol crucial de la dirección </a:t>
            </a:r>
            <a:br>
              <a:rPr lang="es-ES" sz="2800" b="1" dirty="0"/>
            </a:br>
            <a:r>
              <a:rPr lang="es-ES" sz="2800" b="1" dirty="0"/>
              <a:t>y las figuras de acompañamiento</a:t>
            </a:r>
          </a:p>
        </p:txBody>
      </p:sp>
      <p:pic>
        <p:nvPicPr>
          <p:cNvPr id="4" name="Image 3">
            <a:extLst>
              <a:ext uri="{FF2B5EF4-FFF2-40B4-BE49-F238E27FC236}">
                <a16:creationId xmlns:a16="http://schemas.microsoft.com/office/drawing/2014/main" id="{24CABF71-054F-C363-BD10-1EC1BBAA58E0}"/>
              </a:ext>
            </a:extLst>
          </p:cNvPr>
          <p:cNvPicPr>
            <a:picLocks noChangeAspect="1"/>
          </p:cNvPicPr>
          <p:nvPr/>
        </p:nvPicPr>
        <p:blipFill>
          <a:blip r:embed="rId2"/>
          <a:stretch>
            <a:fillRect/>
          </a:stretch>
        </p:blipFill>
        <p:spPr>
          <a:xfrm>
            <a:off x="4389646" y="0"/>
            <a:ext cx="4754354" cy="5143500"/>
          </a:xfrm>
          <a:prstGeom prst="rect">
            <a:avLst/>
          </a:prstGeom>
        </p:spPr>
      </p:pic>
    </p:spTree>
    <p:extLst>
      <p:ext uri="{BB962C8B-B14F-4D97-AF65-F5344CB8AC3E}">
        <p14:creationId xmlns:p14="http://schemas.microsoft.com/office/powerpoint/2010/main" val="32553305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2ED96-6F18-B8FD-1146-36FCFB12F1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ABA02AA-8175-B235-D85A-BCB1C6326F50}"/>
              </a:ext>
            </a:extLst>
          </p:cNvPr>
          <p:cNvSpPr>
            <a:spLocks noGrp="1"/>
          </p:cNvSpPr>
          <p:nvPr>
            <p:ph type="title"/>
          </p:nvPr>
        </p:nvSpPr>
        <p:spPr>
          <a:xfrm>
            <a:off x="65315" y="132134"/>
            <a:ext cx="4384222" cy="2537587"/>
          </a:xfrm>
        </p:spPr>
        <p:txBody>
          <a:bodyPr wrap="square" anchor="ctr">
            <a:noAutofit/>
          </a:bodyPr>
          <a:lstStyle/>
          <a:p>
            <a:r>
              <a:rPr lang="es-ES" sz="2800" b="1" dirty="0"/>
              <a:t>Rol crucial de la dirección </a:t>
            </a:r>
            <a:br>
              <a:rPr lang="es-ES" sz="2800" b="1" dirty="0"/>
            </a:br>
            <a:r>
              <a:rPr lang="es-ES" sz="2800" b="1" dirty="0"/>
              <a:t>y las figuras de acompañamiento</a:t>
            </a:r>
          </a:p>
        </p:txBody>
      </p:sp>
      <p:pic>
        <p:nvPicPr>
          <p:cNvPr id="5" name="Image 4">
            <a:extLst>
              <a:ext uri="{FF2B5EF4-FFF2-40B4-BE49-F238E27FC236}">
                <a16:creationId xmlns:a16="http://schemas.microsoft.com/office/drawing/2014/main" id="{1A8D86DB-F6EB-0BB6-F827-1FD2AEBA593A}"/>
              </a:ext>
            </a:extLst>
          </p:cNvPr>
          <p:cNvPicPr>
            <a:picLocks noChangeAspect="1"/>
          </p:cNvPicPr>
          <p:nvPr/>
        </p:nvPicPr>
        <p:blipFill>
          <a:blip r:embed="rId2"/>
          <a:stretch>
            <a:fillRect/>
          </a:stretch>
        </p:blipFill>
        <p:spPr>
          <a:xfrm>
            <a:off x="-2238" y="0"/>
            <a:ext cx="9146238" cy="5208814"/>
          </a:xfrm>
          <a:prstGeom prst="rect">
            <a:avLst/>
          </a:prstGeom>
        </p:spPr>
      </p:pic>
    </p:spTree>
    <p:extLst>
      <p:ext uri="{BB962C8B-B14F-4D97-AF65-F5344CB8AC3E}">
        <p14:creationId xmlns:p14="http://schemas.microsoft.com/office/powerpoint/2010/main" val="18972364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2F029-F1EE-F2E0-8455-4800ABC65D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4F29D91-DCCC-669A-0FDB-11144FB6E025}"/>
              </a:ext>
            </a:extLst>
          </p:cNvPr>
          <p:cNvSpPr>
            <a:spLocks noGrp="1"/>
          </p:cNvSpPr>
          <p:nvPr>
            <p:ph type="title"/>
          </p:nvPr>
        </p:nvSpPr>
        <p:spPr>
          <a:xfrm>
            <a:off x="65315" y="132134"/>
            <a:ext cx="8776606" cy="1378259"/>
          </a:xfrm>
        </p:spPr>
        <p:txBody>
          <a:bodyPr wrap="square" anchor="ctr">
            <a:noAutofit/>
          </a:bodyPr>
          <a:lstStyle/>
          <a:p>
            <a:pPr>
              <a:lnSpc>
                <a:spcPct val="150000"/>
              </a:lnSpc>
            </a:pPr>
            <a:r>
              <a:rPr lang="es-ES" sz="2800" b="1" dirty="0">
                <a:solidFill>
                  <a:schemeClr val="bg1"/>
                </a:solidFill>
              </a:rPr>
              <a:t>Ejemplos de proyectos en México en 24-25 </a:t>
            </a:r>
            <a:br>
              <a:rPr lang="es-ES" sz="2800" b="1" dirty="0">
                <a:solidFill>
                  <a:schemeClr val="bg1"/>
                </a:solidFill>
              </a:rPr>
            </a:br>
            <a:r>
              <a:rPr lang="es-ES" sz="1800" b="1" dirty="0">
                <a:solidFill>
                  <a:schemeClr val="bg1"/>
                </a:solidFill>
              </a:rPr>
              <a:t>Yucatán, Sonora, Chihuahua y Zacatecas</a:t>
            </a:r>
            <a:endParaRPr lang="es-ES" sz="1100" b="1" dirty="0">
              <a:solidFill>
                <a:schemeClr val="bg1"/>
              </a:solidFill>
            </a:endParaRPr>
          </a:p>
        </p:txBody>
      </p:sp>
    </p:spTree>
    <p:extLst>
      <p:ext uri="{BB962C8B-B14F-4D97-AF65-F5344CB8AC3E}">
        <p14:creationId xmlns:p14="http://schemas.microsoft.com/office/powerpoint/2010/main" val="1400626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Image 85">
            <a:extLst>
              <a:ext uri="{FF2B5EF4-FFF2-40B4-BE49-F238E27FC236}">
                <a16:creationId xmlns:a16="http://schemas.microsoft.com/office/drawing/2014/main" id="{6E514E10-0E98-135A-8364-C0365D3692F4}"/>
              </a:ext>
            </a:extLst>
          </p:cNvPr>
          <p:cNvPicPr>
            <a:picLocks noChangeAspect="1"/>
          </p:cNvPicPr>
          <p:nvPr/>
        </p:nvPicPr>
        <p:blipFill>
          <a:blip r:embed="rId2"/>
          <a:stretch>
            <a:fillRect/>
          </a:stretch>
        </p:blipFill>
        <p:spPr>
          <a:xfrm>
            <a:off x="0" y="4762"/>
            <a:ext cx="9144000" cy="5133975"/>
          </a:xfrm>
          <a:prstGeom prst="rect">
            <a:avLst/>
          </a:prstGeom>
        </p:spPr>
      </p:pic>
    </p:spTree>
    <p:extLst>
      <p:ext uri="{BB962C8B-B14F-4D97-AF65-F5344CB8AC3E}">
        <p14:creationId xmlns:p14="http://schemas.microsoft.com/office/powerpoint/2010/main" val="42386571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14C6ED3C-FA07-32C6-8606-6D6CCAE444A1}"/>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1170871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759C2F6-9576-74AC-69B4-65A392F54A4D}"/>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16482355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9037306-AB83-4466-1160-4D531AB0F27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63205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9719615-577B-F291-0285-E31C6CC04BE8}"/>
              </a:ext>
            </a:extLst>
          </p:cNvPr>
          <p:cNvPicPr>
            <a:picLocks noChangeAspect="1"/>
          </p:cNvPicPr>
          <p:nvPr/>
        </p:nvPicPr>
        <p:blipFill>
          <a:blip r:embed="rId2"/>
          <a:stretch>
            <a:fillRect/>
          </a:stretch>
        </p:blipFill>
        <p:spPr>
          <a:xfrm>
            <a:off x="4229" y="0"/>
            <a:ext cx="9135541" cy="5143500"/>
          </a:xfrm>
          <a:prstGeom prst="rect">
            <a:avLst/>
          </a:prstGeom>
        </p:spPr>
      </p:pic>
    </p:spTree>
    <p:extLst>
      <p:ext uri="{BB962C8B-B14F-4D97-AF65-F5344CB8AC3E}">
        <p14:creationId xmlns:p14="http://schemas.microsoft.com/office/powerpoint/2010/main" val="33733155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E1BE80F-5C1E-250E-1D2A-93A1D2C306C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2662905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Une image contenant Animation, Dessin animé, illustration, animation japonaise&#10;&#10;Description générée automatiquement">
            <a:extLst>
              <a:ext uri="{FF2B5EF4-FFF2-40B4-BE49-F238E27FC236}">
                <a16:creationId xmlns:a16="http://schemas.microsoft.com/office/drawing/2014/main" id="{2506113C-8A90-7ABE-88E5-D9FBE18454A5}"/>
              </a:ext>
            </a:extLst>
          </p:cNvPr>
          <p:cNvPicPr>
            <a:picLocks noChangeAspect="1"/>
          </p:cNvPicPr>
          <p:nvPr/>
        </p:nvPicPr>
        <p:blipFill>
          <a:blip r:embed="rId2"/>
          <a:stretch>
            <a:fillRect/>
          </a:stretch>
        </p:blipFill>
        <p:spPr>
          <a:xfrm>
            <a:off x="0" y="28475"/>
            <a:ext cx="9144000" cy="5116286"/>
          </a:xfrm>
          <a:prstGeom prst="rect">
            <a:avLst/>
          </a:prstGeom>
        </p:spPr>
      </p:pic>
      <p:sp>
        <p:nvSpPr>
          <p:cNvPr id="4" name="Rectangle 3">
            <a:extLst>
              <a:ext uri="{FF2B5EF4-FFF2-40B4-BE49-F238E27FC236}">
                <a16:creationId xmlns:a16="http://schemas.microsoft.com/office/drawing/2014/main" id="{4A151446-34E1-499F-A3ED-BF91BF5592E8}"/>
              </a:ext>
            </a:extLst>
          </p:cNvPr>
          <p:cNvSpPr/>
          <p:nvPr/>
        </p:nvSpPr>
        <p:spPr>
          <a:xfrm>
            <a:off x="311700" y="2174486"/>
            <a:ext cx="4572000" cy="1169551"/>
          </a:xfrm>
          <a:prstGeom prst="rect">
            <a:avLst/>
          </a:prstGeom>
        </p:spPr>
        <p:txBody>
          <a:bodyPr>
            <a:spAutoFit/>
          </a:bodyPr>
          <a:lstStyle/>
          <a:p>
            <a:r>
              <a:rPr lang="fr-CA">
                <a:solidFill>
                  <a:srgbClr val="FFFFFF"/>
                </a:solidFill>
              </a:rPr>
              <a:t>Stéphan Baillargeon
Director de PREST
Sitio: prest-math.org
stephan.baillargeon@prest-math.org
Whatsap: +1 418 313-2782</a:t>
            </a:r>
            <a:endParaRPr lang="fr-CA" dirty="0">
              <a:solidFill>
                <a:srgbClr val="FFFFFF"/>
              </a:solidFill>
            </a:endParaRPr>
          </a:p>
        </p:txBody>
      </p:sp>
      <p:sp>
        <p:nvSpPr>
          <p:cNvPr id="5" name="Titre 1">
            <a:extLst>
              <a:ext uri="{FF2B5EF4-FFF2-40B4-BE49-F238E27FC236}">
                <a16:creationId xmlns:a16="http://schemas.microsoft.com/office/drawing/2014/main" id="{D48DF064-0F20-2A95-55CA-35FDA48CA9D2}"/>
              </a:ext>
            </a:extLst>
          </p:cNvPr>
          <p:cNvSpPr txBox="1">
            <a:spLocks/>
          </p:cNvSpPr>
          <p:nvPr/>
        </p:nvSpPr>
        <p:spPr>
          <a:xfrm>
            <a:off x="311700" y="634486"/>
            <a:ext cx="8520600" cy="5727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lnSpc>
                <a:spcPct val="90000"/>
              </a:lnSpc>
            </a:pPr>
            <a:r>
              <a:rPr lang="fr-CA" b="1"/>
              <a:t>Gracias por su atención</a:t>
            </a:r>
            <a:endParaRPr lang="fr-CA" b="1" dirty="0"/>
          </a:p>
        </p:txBody>
      </p:sp>
      <p:pic>
        <p:nvPicPr>
          <p:cNvPr id="11" name="Image 10" descr="Une image contenant Graphique, texte, graphisme, logo&#10;&#10;Description générée automatiquement">
            <a:extLst>
              <a:ext uri="{FF2B5EF4-FFF2-40B4-BE49-F238E27FC236}">
                <a16:creationId xmlns:a16="http://schemas.microsoft.com/office/drawing/2014/main" id="{558A7B93-65E3-2760-FF68-273DDD2A0D82}"/>
              </a:ext>
            </a:extLst>
          </p:cNvPr>
          <p:cNvPicPr>
            <a:picLocks noChangeAspect="1"/>
          </p:cNvPicPr>
          <p:nvPr/>
        </p:nvPicPr>
        <p:blipFill>
          <a:blip r:embed="rId3"/>
          <a:stretch>
            <a:fillRect/>
          </a:stretch>
        </p:blipFill>
        <p:spPr>
          <a:xfrm>
            <a:off x="8104239" y="4545477"/>
            <a:ext cx="880446" cy="601247"/>
          </a:xfrm>
          <a:prstGeom prst="rect">
            <a:avLst/>
          </a:prstGeom>
        </p:spPr>
      </p:pic>
    </p:spTree>
    <p:extLst>
      <p:ext uri="{BB962C8B-B14F-4D97-AF65-F5344CB8AC3E}">
        <p14:creationId xmlns:p14="http://schemas.microsoft.com/office/powerpoint/2010/main" val="94788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EBFDDD-503B-ACBC-7389-89BFDDD296DF}"/>
              </a:ext>
            </a:extLst>
          </p:cNvPr>
          <p:cNvSpPr>
            <a:spLocks noGrp="1"/>
          </p:cNvSpPr>
          <p:nvPr>
            <p:ph type="title"/>
          </p:nvPr>
        </p:nvSpPr>
        <p:spPr/>
        <p:txBody>
          <a:bodyPr>
            <a:normAutofit fontScale="90000"/>
          </a:bodyPr>
          <a:lstStyle/>
          <a:p>
            <a:pPr algn="ctr"/>
            <a:r>
              <a:rPr lang="es-ES" b="1"/>
              <a:t>Contexto educativo y de la educación continua en Quebec</a:t>
            </a:r>
            <a:endParaRPr lang="fr-CA" b="1" dirty="0"/>
          </a:p>
        </p:txBody>
      </p:sp>
      <p:sp>
        <p:nvSpPr>
          <p:cNvPr id="3" name="Espace réservé du texte 2">
            <a:extLst>
              <a:ext uri="{FF2B5EF4-FFF2-40B4-BE49-F238E27FC236}">
                <a16:creationId xmlns:a16="http://schemas.microsoft.com/office/drawing/2014/main" id="{89BCFB1B-051C-8AB5-A3C9-D8216EDB5012}"/>
              </a:ext>
            </a:extLst>
          </p:cNvPr>
          <p:cNvSpPr>
            <a:spLocks noGrp="1"/>
          </p:cNvSpPr>
          <p:nvPr>
            <p:ph type="body" idx="1"/>
          </p:nvPr>
        </p:nvSpPr>
        <p:spPr>
          <a:xfrm>
            <a:off x="158328" y="1434971"/>
            <a:ext cx="8856834" cy="3416400"/>
          </a:xfrm>
        </p:spPr>
        <p:txBody>
          <a:bodyPr>
            <a:normAutofit/>
          </a:bodyPr>
          <a:lstStyle/>
          <a:p>
            <a:pPr>
              <a:spcAft>
                <a:spcPts val="1200"/>
              </a:spcAft>
            </a:pPr>
            <a:r>
              <a:rPr lang="es-ES" dirty="0"/>
              <a:t>Quebec está dividida en 61 Centros de Servicios Escolares (CSS) francófonos.
La mitad de la población de Quebec vive en zonas rurales (aulas multigrado)
Cada docente debe participar en un proceso de formación continua de un mínimo de 30 horas al año.
PREST-</a:t>
            </a:r>
            <a:r>
              <a:rPr lang="es-ES" dirty="0" err="1"/>
              <a:t>Math</a:t>
            </a:r>
            <a:r>
              <a:rPr lang="es-ES" dirty="0"/>
              <a:t> colabora con los profesores de estos CSS y trata de identificar las mejores prácticas para ponerlas a disposición de todos los entornos escolares.</a:t>
            </a:r>
          </a:p>
          <a:p>
            <a:endParaRPr lang="fr-CA" dirty="0"/>
          </a:p>
        </p:txBody>
      </p:sp>
    </p:spTree>
    <p:extLst>
      <p:ext uri="{BB962C8B-B14F-4D97-AF65-F5344CB8AC3E}">
        <p14:creationId xmlns:p14="http://schemas.microsoft.com/office/powerpoint/2010/main" val="29270895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9B1183-1300-1534-3874-5FCB571FF930}"/>
              </a:ext>
            </a:extLst>
          </p:cNvPr>
          <p:cNvSpPr>
            <a:spLocks noGrp="1"/>
          </p:cNvSpPr>
          <p:nvPr>
            <p:ph type="title"/>
          </p:nvPr>
        </p:nvSpPr>
        <p:spPr>
          <a:xfrm>
            <a:off x="311699" y="100795"/>
            <a:ext cx="8520600" cy="572700"/>
          </a:xfrm>
        </p:spPr>
        <p:txBody>
          <a:bodyPr>
            <a:normAutofit fontScale="90000"/>
          </a:bodyPr>
          <a:lstStyle/>
          <a:p>
            <a:pPr algn="ctr"/>
            <a:r>
              <a:rPr lang="es-ES" b="1" kern="1200">
                <a:latin typeface="Arial" panose="020B0604020202020204" pitchFamily="34" charset="0"/>
                <a:ea typeface="+mj-ea"/>
                <a:cs typeface="Arial" panose="020B0604020202020204" pitchFamily="34" charset="0"/>
              </a:rPr>
              <a:t>Preparación para la escuela primaria</a:t>
            </a:r>
            <a:endParaRPr lang="fr-CA" b="1" kern="1200" dirty="0">
              <a:solidFill>
                <a:schemeClr val="bg1"/>
              </a:solidFill>
              <a:latin typeface="Arial" panose="020B0604020202020204" pitchFamily="34" charset="0"/>
              <a:ea typeface="+mj-ea"/>
              <a:cs typeface="Arial" panose="020B0604020202020204" pitchFamily="34" charset="0"/>
            </a:endParaRPr>
          </a:p>
        </p:txBody>
      </p:sp>
      <p:pic>
        <p:nvPicPr>
          <p:cNvPr id="19" name="Image 18">
            <a:extLst>
              <a:ext uri="{FF2B5EF4-FFF2-40B4-BE49-F238E27FC236}">
                <a16:creationId xmlns:a16="http://schemas.microsoft.com/office/drawing/2014/main" id="{EB458ED5-F07B-4BE1-ADED-A908357CA9DE}"/>
              </a:ext>
            </a:extLst>
          </p:cNvPr>
          <p:cNvPicPr>
            <a:picLocks noChangeAspect="1"/>
          </p:cNvPicPr>
          <p:nvPr/>
        </p:nvPicPr>
        <p:blipFill>
          <a:blip r:embed="rId3"/>
          <a:stretch>
            <a:fillRect/>
          </a:stretch>
        </p:blipFill>
        <p:spPr>
          <a:xfrm>
            <a:off x="1607241" y="715315"/>
            <a:ext cx="2919682" cy="2227860"/>
          </a:xfrm>
          <a:prstGeom prst="rect">
            <a:avLst/>
          </a:prstGeom>
        </p:spPr>
      </p:pic>
      <p:pic>
        <p:nvPicPr>
          <p:cNvPr id="20" name="Image 19">
            <a:extLst>
              <a:ext uri="{FF2B5EF4-FFF2-40B4-BE49-F238E27FC236}">
                <a16:creationId xmlns:a16="http://schemas.microsoft.com/office/drawing/2014/main" id="{1C791255-4D4C-451C-B3F9-B7BCE309279E}"/>
              </a:ext>
            </a:extLst>
          </p:cNvPr>
          <p:cNvPicPr>
            <a:picLocks noChangeAspect="1"/>
          </p:cNvPicPr>
          <p:nvPr/>
        </p:nvPicPr>
        <p:blipFill>
          <a:blip r:embed="rId4"/>
          <a:stretch>
            <a:fillRect/>
          </a:stretch>
        </p:blipFill>
        <p:spPr>
          <a:xfrm>
            <a:off x="4664981" y="720536"/>
            <a:ext cx="2871778" cy="2227860"/>
          </a:xfrm>
          <a:prstGeom prst="rect">
            <a:avLst/>
          </a:prstGeom>
        </p:spPr>
      </p:pic>
      <p:pic>
        <p:nvPicPr>
          <p:cNvPr id="21" name="Image 20">
            <a:extLst>
              <a:ext uri="{FF2B5EF4-FFF2-40B4-BE49-F238E27FC236}">
                <a16:creationId xmlns:a16="http://schemas.microsoft.com/office/drawing/2014/main" id="{9A15066A-383D-4D23-85A9-42BA4B64C95D}"/>
              </a:ext>
            </a:extLst>
          </p:cNvPr>
          <p:cNvPicPr>
            <a:picLocks noChangeAspect="1"/>
          </p:cNvPicPr>
          <p:nvPr/>
        </p:nvPicPr>
        <p:blipFill rotWithShape="1">
          <a:blip r:embed="rId5"/>
          <a:srcRect b="9631"/>
          <a:stretch/>
        </p:blipFill>
        <p:spPr>
          <a:xfrm>
            <a:off x="1694652" y="779530"/>
            <a:ext cx="5754695" cy="3976825"/>
          </a:xfrm>
          <a:prstGeom prst="rect">
            <a:avLst/>
          </a:prstGeom>
        </p:spPr>
      </p:pic>
    </p:spTree>
    <p:extLst>
      <p:ext uri="{BB962C8B-B14F-4D97-AF65-F5344CB8AC3E}">
        <p14:creationId xmlns:p14="http://schemas.microsoft.com/office/powerpoint/2010/main" val="312942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b8d566b-53c5-436c-874c-7590000f843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63B968F583B0745A73E4374D302D7BA" ma:contentTypeVersion="16" ma:contentTypeDescription="Create a new document." ma:contentTypeScope="" ma:versionID="f9bda5e33249c1cd950e460357b106a8">
  <xsd:schema xmlns:xsd="http://www.w3.org/2001/XMLSchema" xmlns:xs="http://www.w3.org/2001/XMLSchema" xmlns:p="http://schemas.microsoft.com/office/2006/metadata/properties" xmlns:ns3="51f17f04-50e6-42d8-bd07-6ca8de0a342c" xmlns:ns4="ab8d566b-53c5-436c-874c-7590000f8437" targetNamespace="http://schemas.microsoft.com/office/2006/metadata/properties" ma:root="true" ma:fieldsID="639301c4b598f69618b7906cac4dca17" ns3:_="" ns4:_="">
    <xsd:import namespace="51f17f04-50e6-42d8-bd07-6ca8de0a342c"/>
    <xsd:import namespace="ab8d566b-53c5-436c-874c-7590000f843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AutoTags" minOccurs="0"/>
                <xsd:element ref="ns4:MediaServiceOCR" minOccurs="0"/>
                <xsd:element ref="ns4:MediaServiceGenerationTime" minOccurs="0"/>
                <xsd:element ref="ns4:MediaServiceEventHashCode" minOccurs="0"/>
                <xsd:element ref="ns4:_activity" minOccurs="0"/>
                <xsd:element ref="ns4:MediaServiceSearchProperties" minOccurs="0"/>
                <xsd:element ref="ns4:MediaServiceObjectDetectorVersions" minOccurs="0"/>
                <xsd:element ref="ns4:MediaServiceSystemTag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f17f04-50e6-42d8-bd07-6ca8de0a342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8d566b-53c5-436c-874c-7590000f843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93F546-AE61-4D12-A967-CD1321F58FB7}">
  <ds:schemaRefs>
    <ds:schemaRef ds:uri="http://schemas.microsoft.com/office/2006/documentManagement/types"/>
    <ds:schemaRef ds:uri="http://purl.org/dc/elements/1.1/"/>
    <ds:schemaRef ds:uri="http://schemas.microsoft.com/office/2006/metadata/properties"/>
    <ds:schemaRef ds:uri="http://purl.org/dc/dcmitype/"/>
    <ds:schemaRef ds:uri="51f17f04-50e6-42d8-bd07-6ca8de0a342c"/>
    <ds:schemaRef ds:uri="http://schemas.microsoft.com/office/infopath/2007/PartnerControls"/>
    <ds:schemaRef ds:uri="http://www.w3.org/XML/1998/namespace"/>
    <ds:schemaRef ds:uri="http://schemas.openxmlformats.org/package/2006/metadata/core-properties"/>
    <ds:schemaRef ds:uri="ab8d566b-53c5-436c-874c-7590000f8437"/>
    <ds:schemaRef ds:uri="http://purl.org/dc/terms/"/>
  </ds:schemaRefs>
</ds:datastoreItem>
</file>

<file path=customXml/itemProps2.xml><?xml version="1.0" encoding="utf-8"?>
<ds:datastoreItem xmlns:ds="http://schemas.openxmlformats.org/officeDocument/2006/customXml" ds:itemID="{F92DAB43-1864-4CBE-8C00-D78CA2B43C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f17f04-50e6-42d8-bd07-6ca8de0a342c"/>
    <ds:schemaRef ds:uri="ab8d566b-53c5-436c-874c-7590000f84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C2D14F-C985-48E7-9D19-55E2E4392A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2842</TotalTime>
  <Words>1794</Words>
  <Application>Microsoft Office PowerPoint</Application>
  <PresentationFormat>Presentación en pantalla (16:9)</PresentationFormat>
  <Paragraphs>157</Paragraphs>
  <Slides>59</Slides>
  <Notes>24</Notes>
  <HiddenSlides>1</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59</vt:i4>
      </vt:variant>
    </vt:vector>
  </HeadingPairs>
  <TitlesOfParts>
    <vt:vector size="68" baseType="lpstr">
      <vt:lpstr>Arial</vt:lpstr>
      <vt:lpstr>Raleway</vt:lpstr>
      <vt:lpstr>Poppins ExtraLight</vt:lpstr>
      <vt:lpstr>Helvetica Neue</vt:lpstr>
      <vt:lpstr>QFEOR V+ DIN</vt:lpstr>
      <vt:lpstr>Poppins</vt:lpstr>
      <vt:lpstr>Poppins SemiBold</vt:lpstr>
      <vt:lpstr>Raleway Thin</vt:lpstr>
      <vt:lpstr>Simple Light</vt:lpstr>
      <vt:lpstr>Enseñanza de las matemáticas para el siglo XXI</vt:lpstr>
      <vt:lpstr>Plan de presentación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misión de PREST-Math</vt:lpstr>
      <vt:lpstr>Origen del proyecto PREST-MATH</vt:lpstr>
      <vt:lpstr>Colaboración con organizaciones de 9 países</vt:lpstr>
      <vt:lpstr>Presentación de PowerPoint</vt:lpstr>
      <vt:lpstr>Despertar a las matemáticas en niños de 4 y 5 años</vt:lpstr>
      <vt:lpstr>Presentación de PowerPoint</vt:lpstr>
      <vt:lpstr>Presentación de PowerPoint</vt:lpstr>
      <vt:lpstr>Presentación de PowerPoint</vt:lpstr>
      <vt:lpstr>Programa de remediación por cada grado </vt:lpstr>
      <vt:lpstr>Estructura de cada unidad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Ejemplo de una rutina</vt:lpstr>
      <vt:lpstr>Ejemplo de una rutina</vt:lpstr>
      <vt:lpstr>Ejemplo de una rutina</vt:lpstr>
      <vt:lpstr>Presentación de PowerPoint</vt:lpstr>
      <vt:lpstr>https://prest-cm.web.app/</vt:lpstr>
      <vt:lpstr>Presentación de PowerPoint</vt:lpstr>
      <vt:lpstr>Presentación de PowerPoint</vt:lpstr>
      <vt:lpstr>Presentación de PowerPoint</vt:lpstr>
      <vt:lpstr>Presentación de PowerPoint</vt:lpstr>
      <vt:lpstr>Presentación de PowerPoint</vt:lpstr>
      <vt:lpstr>Presentación de PowerPoint</vt:lpstr>
      <vt:lpstr>Evaluar y consolidar</vt:lpstr>
      <vt:lpstr>Ecosistema educativo completo para lograr una transformación profunda</vt:lpstr>
      <vt:lpstr>Formación continua justo a tiempo, accesible por:</vt:lpstr>
      <vt:lpstr>Programa de la Nueva Escuela mexicana y PREST-Math</vt:lpstr>
      <vt:lpstr>Rol crucial de la dirección  y las figuras de acompañamiento</vt:lpstr>
      <vt:lpstr>Rol crucial de la dirección  y las figuras de acompañamiento</vt:lpstr>
      <vt:lpstr>Rol crucial de la dirección  y las figuras de acompañamiento</vt:lpstr>
      <vt:lpstr>Ejemplos de proyectos en México en 24-25  Yucatán, Sonora, Chihuahua y Zacatecas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Contexto educativo y de la educación continua en Quebec</vt:lpstr>
      <vt:lpstr>Preparación para la escuela primaria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Baillargeon Stéphan</dc:creator>
  <cp:lastModifiedBy>Monica María Bedoya Rojas - Profesional de Educación</cp:lastModifiedBy>
  <cp:revision>164</cp:revision>
  <dcterms:modified xsi:type="dcterms:W3CDTF">2025-09-26T12:37:28Z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0x010100663B968F583B0745A73E4374D302D7BA</vt:lpwstr>
  </property>
</Properties>
</file>