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23" r:id="rId2"/>
    <p:sldId id="324" r:id="rId3"/>
    <p:sldId id="278" r:id="rId4"/>
    <p:sldId id="280" r:id="rId5"/>
    <p:sldId id="281" r:id="rId6"/>
    <p:sldId id="325" r:id="rId7"/>
    <p:sldId id="297" r:id="rId8"/>
    <p:sldId id="361" r:id="rId9"/>
    <p:sldId id="362" r:id="rId10"/>
    <p:sldId id="475" r:id="rId11"/>
    <p:sldId id="476" r:id="rId12"/>
    <p:sldId id="383" r:id="rId13"/>
    <p:sldId id="282" r:id="rId14"/>
    <p:sldId id="363" r:id="rId15"/>
    <p:sldId id="417" r:id="rId16"/>
    <p:sldId id="430" r:id="rId17"/>
    <p:sldId id="432" r:id="rId18"/>
    <p:sldId id="474" r:id="rId19"/>
    <p:sldId id="435" r:id="rId20"/>
    <p:sldId id="431" r:id="rId21"/>
    <p:sldId id="433" r:id="rId22"/>
    <p:sldId id="472" r:id="rId23"/>
    <p:sldId id="455" r:id="rId24"/>
    <p:sldId id="456" r:id="rId25"/>
    <p:sldId id="457" r:id="rId26"/>
    <p:sldId id="458" r:id="rId27"/>
    <p:sldId id="459" r:id="rId28"/>
    <p:sldId id="468" r:id="rId2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D2D"/>
    <a:srgbClr val="2583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19" autoAdjust="0"/>
    <p:restoredTop sz="94660"/>
  </p:normalViewPr>
  <p:slideViewPr>
    <p:cSldViewPr snapToGrid="0">
      <p:cViewPr varScale="1">
        <p:scale>
          <a:sx n="64" d="100"/>
          <a:sy n="64" d="100"/>
        </p:scale>
        <p:origin x="2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ie Fontaine" userId="7ea00cc1-d8c3-410f-a1d5-06c7ba6a4b86" providerId="ADAL" clId="{A60F08A1-ED96-48E6-9FE9-C62F355F0C35}"/>
    <pc:docChg chg="undo custSel addSld delSld modSld">
      <pc:chgData name="Annie Fontaine" userId="7ea00cc1-d8c3-410f-a1d5-06c7ba6a4b86" providerId="ADAL" clId="{A60F08A1-ED96-48E6-9FE9-C62F355F0C35}" dt="2025-09-22T00:49:50.558" v="155" actId="14100"/>
      <pc:docMkLst>
        <pc:docMk/>
      </pc:docMkLst>
      <pc:sldChg chg="delSp modSp mod">
        <pc:chgData name="Annie Fontaine" userId="7ea00cc1-d8c3-410f-a1d5-06c7ba6a4b86" providerId="ADAL" clId="{A60F08A1-ED96-48E6-9FE9-C62F355F0C35}" dt="2025-09-22T00:32:41.959" v="2" actId="478"/>
        <pc:sldMkLst>
          <pc:docMk/>
          <pc:sldMk cId="2624222394" sldId="282"/>
        </pc:sldMkLst>
      </pc:sldChg>
      <pc:sldChg chg="modSp mod">
        <pc:chgData name="Annie Fontaine" userId="7ea00cc1-d8c3-410f-a1d5-06c7ba6a4b86" providerId="ADAL" clId="{A60F08A1-ED96-48E6-9FE9-C62F355F0C35}" dt="2025-09-22T00:46:44.269" v="115" actId="166"/>
        <pc:sldMkLst>
          <pc:docMk/>
          <pc:sldMk cId="4196263181" sldId="297"/>
        </pc:sldMkLst>
        <pc:spChg chg="ord">
          <ac:chgData name="Annie Fontaine" userId="7ea00cc1-d8c3-410f-a1d5-06c7ba6a4b86" providerId="ADAL" clId="{A60F08A1-ED96-48E6-9FE9-C62F355F0C35}" dt="2025-09-22T00:46:44.269" v="115" actId="166"/>
          <ac:spMkLst>
            <pc:docMk/>
            <pc:sldMk cId="4196263181" sldId="297"/>
            <ac:spMk id="3" creationId="{F3ECF520-5B24-4864-E464-BC64E6339B27}"/>
          </ac:spMkLst>
        </pc:spChg>
      </pc:sldChg>
      <pc:sldChg chg="addSp delSp modSp mod">
        <pc:chgData name="Annie Fontaine" userId="7ea00cc1-d8c3-410f-a1d5-06c7ba6a4b86" providerId="ADAL" clId="{A60F08A1-ED96-48E6-9FE9-C62F355F0C35}" dt="2025-09-22T00:35:16.534" v="18" actId="14100"/>
        <pc:sldMkLst>
          <pc:docMk/>
          <pc:sldMk cId="1962597751" sldId="324"/>
        </pc:sldMkLst>
        <pc:picChg chg="add mod">
          <ac:chgData name="Annie Fontaine" userId="7ea00cc1-d8c3-410f-a1d5-06c7ba6a4b86" providerId="ADAL" clId="{A60F08A1-ED96-48E6-9FE9-C62F355F0C35}" dt="2025-09-22T00:35:16.534" v="18" actId="14100"/>
          <ac:picMkLst>
            <pc:docMk/>
            <pc:sldMk cId="1962597751" sldId="324"/>
            <ac:picMk id="3" creationId="{09C0D027-AE90-30BA-3B25-BA9B5BA0A089}"/>
          </ac:picMkLst>
        </pc:picChg>
        <pc:picChg chg="mod">
          <ac:chgData name="Annie Fontaine" userId="7ea00cc1-d8c3-410f-a1d5-06c7ba6a4b86" providerId="ADAL" clId="{A60F08A1-ED96-48E6-9FE9-C62F355F0C35}" dt="2025-09-22T00:34:44.583" v="4" actId="1076"/>
          <ac:picMkLst>
            <pc:docMk/>
            <pc:sldMk cId="1962597751" sldId="324"/>
            <ac:picMk id="4" creationId="{79D64DE7-3700-314C-9690-3767A5573B19}"/>
          </ac:picMkLst>
        </pc:picChg>
      </pc:sldChg>
      <pc:sldChg chg="del">
        <pc:chgData name="Annie Fontaine" userId="7ea00cc1-d8c3-410f-a1d5-06c7ba6a4b86" providerId="ADAL" clId="{A60F08A1-ED96-48E6-9FE9-C62F355F0C35}" dt="2025-09-22T00:31:34.406" v="0" actId="47"/>
        <pc:sldMkLst>
          <pc:docMk/>
          <pc:sldMk cId="2207750443" sldId="360"/>
        </pc:sldMkLst>
      </pc:sldChg>
      <pc:sldChg chg="del">
        <pc:chgData name="Annie Fontaine" userId="7ea00cc1-d8c3-410f-a1d5-06c7ba6a4b86" providerId="ADAL" clId="{A60F08A1-ED96-48E6-9FE9-C62F355F0C35}" dt="2025-09-22T00:48:20.946" v="116" actId="47"/>
        <pc:sldMkLst>
          <pc:docMk/>
          <pc:sldMk cId="3057349462" sldId="373"/>
        </pc:sldMkLst>
      </pc:sldChg>
      <pc:sldChg chg="delSp modSp mod">
        <pc:chgData name="Annie Fontaine" userId="7ea00cc1-d8c3-410f-a1d5-06c7ba6a4b86" providerId="ADAL" clId="{A60F08A1-ED96-48E6-9FE9-C62F355F0C35}" dt="2025-09-22T00:36:49.282" v="27" actId="14100"/>
        <pc:sldMkLst>
          <pc:docMk/>
          <pc:sldMk cId="910999077" sldId="417"/>
        </pc:sldMkLst>
        <pc:picChg chg="mod">
          <ac:chgData name="Annie Fontaine" userId="7ea00cc1-d8c3-410f-a1d5-06c7ba6a4b86" providerId="ADAL" clId="{A60F08A1-ED96-48E6-9FE9-C62F355F0C35}" dt="2025-09-22T00:36:49.282" v="27" actId="14100"/>
          <ac:picMkLst>
            <pc:docMk/>
            <pc:sldMk cId="910999077" sldId="417"/>
            <ac:picMk id="5" creationId="{E44662F6-65D0-1C82-E3E3-8D7E4BCA25CB}"/>
          </ac:picMkLst>
        </pc:picChg>
      </pc:sldChg>
      <pc:sldChg chg="del">
        <pc:chgData name="Annie Fontaine" userId="7ea00cc1-d8c3-410f-a1d5-06c7ba6a4b86" providerId="ADAL" clId="{A60F08A1-ED96-48E6-9FE9-C62F355F0C35}" dt="2025-09-22T00:48:22.993" v="117" actId="47"/>
        <pc:sldMkLst>
          <pc:docMk/>
          <pc:sldMk cId="704215326" sldId="418"/>
        </pc:sldMkLst>
      </pc:sldChg>
      <pc:sldChg chg="add del">
        <pc:chgData name="Annie Fontaine" userId="7ea00cc1-d8c3-410f-a1d5-06c7ba6a4b86" providerId="ADAL" clId="{A60F08A1-ED96-48E6-9FE9-C62F355F0C35}" dt="2025-09-22T00:39:53.925" v="59" actId="47"/>
        <pc:sldMkLst>
          <pc:docMk/>
          <pc:sldMk cId="1489204988" sldId="419"/>
        </pc:sldMkLst>
      </pc:sldChg>
      <pc:sldChg chg="del">
        <pc:chgData name="Annie Fontaine" userId="7ea00cc1-d8c3-410f-a1d5-06c7ba6a4b86" providerId="ADAL" clId="{A60F08A1-ED96-48E6-9FE9-C62F355F0C35}" dt="2025-09-22T00:40:42.358" v="68" actId="47"/>
        <pc:sldMkLst>
          <pc:docMk/>
          <pc:sldMk cId="2741150451" sldId="420"/>
        </pc:sldMkLst>
      </pc:sldChg>
      <pc:sldChg chg="addSp delSp modSp del mod">
        <pc:chgData name="Annie Fontaine" userId="7ea00cc1-d8c3-410f-a1d5-06c7ba6a4b86" providerId="ADAL" clId="{A60F08A1-ED96-48E6-9FE9-C62F355F0C35}" dt="2025-09-22T00:44:08.618" v="100" actId="47"/>
        <pc:sldMkLst>
          <pc:docMk/>
          <pc:sldMk cId="3879892821" sldId="421"/>
        </pc:sldMkLst>
      </pc:sldChg>
      <pc:sldChg chg="del">
        <pc:chgData name="Annie Fontaine" userId="7ea00cc1-d8c3-410f-a1d5-06c7ba6a4b86" providerId="ADAL" clId="{A60F08A1-ED96-48E6-9FE9-C62F355F0C35}" dt="2025-09-22T00:45:44.140" v="106" actId="47"/>
        <pc:sldMkLst>
          <pc:docMk/>
          <pc:sldMk cId="641317860" sldId="422"/>
        </pc:sldMkLst>
      </pc:sldChg>
      <pc:sldChg chg="del">
        <pc:chgData name="Annie Fontaine" userId="7ea00cc1-d8c3-410f-a1d5-06c7ba6a4b86" providerId="ADAL" clId="{A60F08A1-ED96-48E6-9FE9-C62F355F0C35}" dt="2025-09-22T00:36:29.389" v="19" actId="47"/>
        <pc:sldMkLst>
          <pc:docMk/>
          <pc:sldMk cId="1960048296" sldId="423"/>
        </pc:sldMkLst>
      </pc:sldChg>
      <pc:sldChg chg="del">
        <pc:chgData name="Annie Fontaine" userId="7ea00cc1-d8c3-410f-a1d5-06c7ba6a4b86" providerId="ADAL" clId="{A60F08A1-ED96-48E6-9FE9-C62F355F0C35}" dt="2025-09-22T00:36:30.762" v="20" actId="47"/>
        <pc:sldMkLst>
          <pc:docMk/>
          <pc:sldMk cId="2076334092" sldId="425"/>
        </pc:sldMkLst>
      </pc:sldChg>
      <pc:sldChg chg="modSp del mod">
        <pc:chgData name="Annie Fontaine" userId="7ea00cc1-d8c3-410f-a1d5-06c7ba6a4b86" providerId="ADAL" clId="{A60F08A1-ED96-48E6-9FE9-C62F355F0C35}" dt="2025-09-22T00:38:17.166" v="44" actId="47"/>
        <pc:sldMkLst>
          <pc:docMk/>
          <pc:sldMk cId="4167267947" sldId="426"/>
        </pc:sldMkLst>
      </pc:sldChg>
      <pc:sldChg chg="modSp del mod">
        <pc:chgData name="Annie Fontaine" userId="7ea00cc1-d8c3-410f-a1d5-06c7ba6a4b86" providerId="ADAL" clId="{A60F08A1-ED96-48E6-9FE9-C62F355F0C35}" dt="2025-09-22T00:38:18.145" v="45" actId="47"/>
        <pc:sldMkLst>
          <pc:docMk/>
          <pc:sldMk cId="3167120566" sldId="427"/>
        </pc:sldMkLst>
      </pc:sldChg>
      <pc:sldChg chg="del">
        <pc:chgData name="Annie Fontaine" userId="7ea00cc1-d8c3-410f-a1d5-06c7ba6a4b86" providerId="ADAL" clId="{A60F08A1-ED96-48E6-9FE9-C62F355F0C35}" dt="2025-09-22T00:38:19.168" v="46" actId="47"/>
        <pc:sldMkLst>
          <pc:docMk/>
          <pc:sldMk cId="3375014434" sldId="428"/>
        </pc:sldMkLst>
      </pc:sldChg>
      <pc:sldChg chg="del">
        <pc:chgData name="Annie Fontaine" userId="7ea00cc1-d8c3-410f-a1d5-06c7ba6a4b86" providerId="ADAL" clId="{A60F08A1-ED96-48E6-9FE9-C62F355F0C35}" dt="2025-09-22T00:40:40.598" v="66" actId="47"/>
        <pc:sldMkLst>
          <pc:docMk/>
          <pc:sldMk cId="2349565465" sldId="429"/>
        </pc:sldMkLst>
      </pc:sldChg>
      <pc:sldChg chg="modSp mod">
        <pc:chgData name="Annie Fontaine" userId="7ea00cc1-d8c3-410f-a1d5-06c7ba6a4b86" providerId="ADAL" clId="{A60F08A1-ED96-48E6-9FE9-C62F355F0C35}" dt="2025-09-22T00:39:05.323" v="48" actId="20577"/>
        <pc:sldMkLst>
          <pc:docMk/>
          <pc:sldMk cId="2514632937" sldId="430"/>
        </pc:sldMkLst>
        <pc:spChg chg="mod">
          <ac:chgData name="Annie Fontaine" userId="7ea00cc1-d8c3-410f-a1d5-06c7ba6a4b86" providerId="ADAL" clId="{A60F08A1-ED96-48E6-9FE9-C62F355F0C35}" dt="2025-09-22T00:39:05.323" v="48" actId="20577"/>
          <ac:spMkLst>
            <pc:docMk/>
            <pc:sldMk cId="2514632937" sldId="430"/>
            <ac:spMk id="2" creationId="{F84C587B-3146-6754-C568-790C854405EC}"/>
          </ac:spMkLst>
        </pc:spChg>
      </pc:sldChg>
      <pc:sldChg chg="add del">
        <pc:chgData name="Annie Fontaine" userId="7ea00cc1-d8c3-410f-a1d5-06c7ba6a4b86" providerId="ADAL" clId="{A60F08A1-ED96-48E6-9FE9-C62F355F0C35}" dt="2025-09-22T00:39:46.631" v="56" actId="47"/>
        <pc:sldMkLst>
          <pc:docMk/>
          <pc:sldMk cId="852616297" sldId="431"/>
        </pc:sldMkLst>
      </pc:sldChg>
      <pc:sldChg chg="add del">
        <pc:chgData name="Annie Fontaine" userId="7ea00cc1-d8c3-410f-a1d5-06c7ba6a4b86" providerId="ADAL" clId="{A60F08A1-ED96-48E6-9FE9-C62F355F0C35}" dt="2025-09-22T00:39:47.993" v="57" actId="47"/>
        <pc:sldMkLst>
          <pc:docMk/>
          <pc:sldMk cId="1551094560" sldId="433"/>
        </pc:sldMkLst>
      </pc:sldChg>
      <pc:sldChg chg="del">
        <pc:chgData name="Annie Fontaine" userId="7ea00cc1-d8c3-410f-a1d5-06c7ba6a4b86" providerId="ADAL" clId="{A60F08A1-ED96-48E6-9FE9-C62F355F0C35}" dt="2025-09-22T00:40:34.305" v="61" actId="47"/>
        <pc:sldMkLst>
          <pc:docMk/>
          <pc:sldMk cId="2498649176" sldId="434"/>
        </pc:sldMkLst>
      </pc:sldChg>
      <pc:sldChg chg="add del">
        <pc:chgData name="Annie Fontaine" userId="7ea00cc1-d8c3-410f-a1d5-06c7ba6a4b86" providerId="ADAL" clId="{A60F08A1-ED96-48E6-9FE9-C62F355F0C35}" dt="2025-09-22T00:39:44.894" v="55" actId="47"/>
        <pc:sldMkLst>
          <pc:docMk/>
          <pc:sldMk cId="2729914518" sldId="435"/>
        </pc:sldMkLst>
      </pc:sldChg>
      <pc:sldChg chg="del">
        <pc:chgData name="Annie Fontaine" userId="7ea00cc1-d8c3-410f-a1d5-06c7ba6a4b86" providerId="ADAL" clId="{A60F08A1-ED96-48E6-9FE9-C62F355F0C35}" dt="2025-09-22T00:40:37.307" v="63" actId="47"/>
        <pc:sldMkLst>
          <pc:docMk/>
          <pc:sldMk cId="1076046162" sldId="436"/>
        </pc:sldMkLst>
      </pc:sldChg>
      <pc:sldChg chg="del">
        <pc:chgData name="Annie Fontaine" userId="7ea00cc1-d8c3-410f-a1d5-06c7ba6a4b86" providerId="ADAL" clId="{A60F08A1-ED96-48E6-9FE9-C62F355F0C35}" dt="2025-09-22T00:40:35.832" v="62" actId="47"/>
        <pc:sldMkLst>
          <pc:docMk/>
          <pc:sldMk cId="3484642507" sldId="437"/>
        </pc:sldMkLst>
      </pc:sldChg>
      <pc:sldChg chg="del">
        <pc:chgData name="Annie Fontaine" userId="7ea00cc1-d8c3-410f-a1d5-06c7ba6a4b86" providerId="ADAL" clId="{A60F08A1-ED96-48E6-9FE9-C62F355F0C35}" dt="2025-09-22T00:40:03.055" v="60" actId="47"/>
        <pc:sldMkLst>
          <pc:docMk/>
          <pc:sldMk cId="4042063940" sldId="438"/>
        </pc:sldMkLst>
      </pc:sldChg>
      <pc:sldChg chg="del">
        <pc:chgData name="Annie Fontaine" userId="7ea00cc1-d8c3-410f-a1d5-06c7ba6a4b86" providerId="ADAL" clId="{A60F08A1-ED96-48E6-9FE9-C62F355F0C35}" dt="2025-09-22T00:40:39.793" v="65" actId="47"/>
        <pc:sldMkLst>
          <pc:docMk/>
          <pc:sldMk cId="3666899695" sldId="439"/>
        </pc:sldMkLst>
      </pc:sldChg>
      <pc:sldChg chg="del">
        <pc:chgData name="Annie Fontaine" userId="7ea00cc1-d8c3-410f-a1d5-06c7ba6a4b86" providerId="ADAL" clId="{A60F08A1-ED96-48E6-9FE9-C62F355F0C35}" dt="2025-09-22T00:40:41.364" v="67" actId="47"/>
        <pc:sldMkLst>
          <pc:docMk/>
          <pc:sldMk cId="70090139" sldId="440"/>
        </pc:sldMkLst>
      </pc:sldChg>
      <pc:sldChg chg="del">
        <pc:chgData name="Annie Fontaine" userId="7ea00cc1-d8c3-410f-a1d5-06c7ba6a4b86" providerId="ADAL" clId="{A60F08A1-ED96-48E6-9FE9-C62F355F0C35}" dt="2025-09-22T00:40:43.083" v="69" actId="47"/>
        <pc:sldMkLst>
          <pc:docMk/>
          <pc:sldMk cId="2753537573" sldId="441"/>
        </pc:sldMkLst>
      </pc:sldChg>
      <pc:sldChg chg="del">
        <pc:chgData name="Annie Fontaine" userId="7ea00cc1-d8c3-410f-a1d5-06c7ba6a4b86" providerId="ADAL" clId="{A60F08A1-ED96-48E6-9FE9-C62F355F0C35}" dt="2025-09-22T00:40:43.780" v="70" actId="47"/>
        <pc:sldMkLst>
          <pc:docMk/>
          <pc:sldMk cId="3301668439" sldId="443"/>
        </pc:sldMkLst>
      </pc:sldChg>
      <pc:sldChg chg="del">
        <pc:chgData name="Annie Fontaine" userId="7ea00cc1-d8c3-410f-a1d5-06c7ba6a4b86" providerId="ADAL" clId="{A60F08A1-ED96-48E6-9FE9-C62F355F0C35}" dt="2025-09-22T00:40:46.143" v="72" actId="47"/>
        <pc:sldMkLst>
          <pc:docMk/>
          <pc:sldMk cId="1934345519" sldId="444"/>
        </pc:sldMkLst>
      </pc:sldChg>
      <pc:sldChg chg="del">
        <pc:chgData name="Annie Fontaine" userId="7ea00cc1-d8c3-410f-a1d5-06c7ba6a4b86" providerId="ADAL" clId="{A60F08A1-ED96-48E6-9FE9-C62F355F0C35}" dt="2025-09-22T00:40:47.123" v="73" actId="47"/>
        <pc:sldMkLst>
          <pc:docMk/>
          <pc:sldMk cId="1342782707" sldId="445"/>
        </pc:sldMkLst>
      </pc:sldChg>
      <pc:sldChg chg="del">
        <pc:chgData name="Annie Fontaine" userId="7ea00cc1-d8c3-410f-a1d5-06c7ba6a4b86" providerId="ADAL" clId="{A60F08A1-ED96-48E6-9FE9-C62F355F0C35}" dt="2025-09-22T00:40:49.879" v="77" actId="47"/>
        <pc:sldMkLst>
          <pc:docMk/>
          <pc:sldMk cId="765209315" sldId="446"/>
        </pc:sldMkLst>
      </pc:sldChg>
      <pc:sldChg chg="del">
        <pc:chgData name="Annie Fontaine" userId="7ea00cc1-d8c3-410f-a1d5-06c7ba6a4b86" providerId="ADAL" clId="{A60F08A1-ED96-48E6-9FE9-C62F355F0C35}" dt="2025-09-22T00:40:47.785" v="74" actId="47"/>
        <pc:sldMkLst>
          <pc:docMk/>
          <pc:sldMk cId="1217286047" sldId="447"/>
        </pc:sldMkLst>
      </pc:sldChg>
      <pc:sldChg chg="del">
        <pc:chgData name="Annie Fontaine" userId="7ea00cc1-d8c3-410f-a1d5-06c7ba6a4b86" providerId="ADAL" clId="{A60F08A1-ED96-48E6-9FE9-C62F355F0C35}" dt="2025-09-22T00:40:48.451" v="75" actId="47"/>
        <pc:sldMkLst>
          <pc:docMk/>
          <pc:sldMk cId="2252556727" sldId="448"/>
        </pc:sldMkLst>
      </pc:sldChg>
      <pc:sldChg chg="del">
        <pc:chgData name="Annie Fontaine" userId="7ea00cc1-d8c3-410f-a1d5-06c7ba6a4b86" providerId="ADAL" clId="{A60F08A1-ED96-48E6-9FE9-C62F355F0C35}" dt="2025-09-22T00:40:49.174" v="76" actId="47"/>
        <pc:sldMkLst>
          <pc:docMk/>
          <pc:sldMk cId="1775239145" sldId="449"/>
        </pc:sldMkLst>
      </pc:sldChg>
      <pc:sldChg chg="del">
        <pc:chgData name="Annie Fontaine" userId="7ea00cc1-d8c3-410f-a1d5-06c7ba6a4b86" providerId="ADAL" clId="{A60F08A1-ED96-48E6-9FE9-C62F355F0C35}" dt="2025-09-22T00:40:50.796" v="78" actId="47"/>
        <pc:sldMkLst>
          <pc:docMk/>
          <pc:sldMk cId="3470706645" sldId="450"/>
        </pc:sldMkLst>
      </pc:sldChg>
      <pc:sldChg chg="del">
        <pc:chgData name="Annie Fontaine" userId="7ea00cc1-d8c3-410f-a1d5-06c7ba6a4b86" providerId="ADAL" clId="{A60F08A1-ED96-48E6-9FE9-C62F355F0C35}" dt="2025-09-22T00:40:51.525" v="79" actId="47"/>
        <pc:sldMkLst>
          <pc:docMk/>
          <pc:sldMk cId="3607846660" sldId="451"/>
        </pc:sldMkLst>
      </pc:sldChg>
      <pc:sldChg chg="del">
        <pc:chgData name="Annie Fontaine" userId="7ea00cc1-d8c3-410f-a1d5-06c7ba6a4b86" providerId="ADAL" clId="{A60F08A1-ED96-48E6-9FE9-C62F355F0C35}" dt="2025-09-22T00:44:10.962" v="101" actId="47"/>
        <pc:sldMkLst>
          <pc:docMk/>
          <pc:sldMk cId="2386822890" sldId="452"/>
        </pc:sldMkLst>
      </pc:sldChg>
      <pc:sldChg chg="del">
        <pc:chgData name="Annie Fontaine" userId="7ea00cc1-d8c3-410f-a1d5-06c7ba6a4b86" providerId="ADAL" clId="{A60F08A1-ED96-48E6-9FE9-C62F355F0C35}" dt="2025-09-22T00:44:11.799" v="102" actId="47"/>
        <pc:sldMkLst>
          <pc:docMk/>
          <pc:sldMk cId="4110045866" sldId="453"/>
        </pc:sldMkLst>
      </pc:sldChg>
      <pc:sldChg chg="del">
        <pc:chgData name="Annie Fontaine" userId="7ea00cc1-d8c3-410f-a1d5-06c7ba6a4b86" providerId="ADAL" clId="{A60F08A1-ED96-48E6-9FE9-C62F355F0C35}" dt="2025-09-22T00:44:12.596" v="103" actId="47"/>
        <pc:sldMkLst>
          <pc:docMk/>
          <pc:sldMk cId="3312850826" sldId="454"/>
        </pc:sldMkLst>
      </pc:sldChg>
      <pc:sldChg chg="modSp mod">
        <pc:chgData name="Annie Fontaine" userId="7ea00cc1-d8c3-410f-a1d5-06c7ba6a4b86" providerId="ADAL" clId="{A60F08A1-ED96-48E6-9FE9-C62F355F0C35}" dt="2025-09-22T00:49:50.558" v="155" actId="14100"/>
        <pc:sldMkLst>
          <pc:docMk/>
          <pc:sldMk cId="3755897755" sldId="455"/>
        </pc:sldMkLst>
        <pc:spChg chg="mod">
          <ac:chgData name="Annie Fontaine" userId="7ea00cc1-d8c3-410f-a1d5-06c7ba6a4b86" providerId="ADAL" clId="{A60F08A1-ED96-48E6-9FE9-C62F355F0C35}" dt="2025-09-22T00:49:50.558" v="155" actId="14100"/>
          <ac:spMkLst>
            <pc:docMk/>
            <pc:sldMk cId="3755897755" sldId="455"/>
            <ac:spMk id="2" creationId="{0C48405B-B6B4-DF3B-67F8-56B2E2639959}"/>
          </ac:spMkLst>
        </pc:spChg>
      </pc:sldChg>
      <pc:sldChg chg="del">
        <pc:chgData name="Annie Fontaine" userId="7ea00cc1-d8c3-410f-a1d5-06c7ba6a4b86" providerId="ADAL" clId="{A60F08A1-ED96-48E6-9FE9-C62F355F0C35}" dt="2025-09-22T00:45:45.098" v="107" actId="47"/>
        <pc:sldMkLst>
          <pc:docMk/>
          <pc:sldMk cId="2294531718" sldId="460"/>
        </pc:sldMkLst>
      </pc:sldChg>
      <pc:sldChg chg="del">
        <pc:chgData name="Annie Fontaine" userId="7ea00cc1-d8c3-410f-a1d5-06c7ba6a4b86" providerId="ADAL" clId="{A60F08A1-ED96-48E6-9FE9-C62F355F0C35}" dt="2025-09-22T00:45:45.827" v="108" actId="47"/>
        <pc:sldMkLst>
          <pc:docMk/>
          <pc:sldMk cId="589175496" sldId="462"/>
        </pc:sldMkLst>
      </pc:sldChg>
      <pc:sldChg chg="del">
        <pc:chgData name="Annie Fontaine" userId="7ea00cc1-d8c3-410f-a1d5-06c7ba6a4b86" providerId="ADAL" clId="{A60F08A1-ED96-48E6-9FE9-C62F355F0C35}" dt="2025-09-22T00:45:47.664" v="110" actId="47"/>
        <pc:sldMkLst>
          <pc:docMk/>
          <pc:sldMk cId="700036437" sldId="463"/>
        </pc:sldMkLst>
      </pc:sldChg>
      <pc:sldChg chg="del">
        <pc:chgData name="Annie Fontaine" userId="7ea00cc1-d8c3-410f-a1d5-06c7ba6a4b86" providerId="ADAL" clId="{A60F08A1-ED96-48E6-9FE9-C62F355F0C35}" dt="2025-09-22T00:45:48.398" v="111" actId="47"/>
        <pc:sldMkLst>
          <pc:docMk/>
          <pc:sldMk cId="2489196846" sldId="464"/>
        </pc:sldMkLst>
      </pc:sldChg>
      <pc:sldChg chg="del">
        <pc:chgData name="Annie Fontaine" userId="7ea00cc1-d8c3-410f-a1d5-06c7ba6a4b86" providerId="ADAL" clId="{A60F08A1-ED96-48E6-9FE9-C62F355F0C35}" dt="2025-09-22T00:45:49.064" v="112" actId="47"/>
        <pc:sldMkLst>
          <pc:docMk/>
          <pc:sldMk cId="3546777191" sldId="465"/>
        </pc:sldMkLst>
      </pc:sldChg>
      <pc:sldChg chg="del">
        <pc:chgData name="Annie Fontaine" userId="7ea00cc1-d8c3-410f-a1d5-06c7ba6a4b86" providerId="ADAL" clId="{A60F08A1-ED96-48E6-9FE9-C62F355F0C35}" dt="2025-09-22T00:45:49.712" v="113" actId="47"/>
        <pc:sldMkLst>
          <pc:docMk/>
          <pc:sldMk cId="1075876615" sldId="466"/>
        </pc:sldMkLst>
      </pc:sldChg>
      <pc:sldChg chg="del">
        <pc:chgData name="Annie Fontaine" userId="7ea00cc1-d8c3-410f-a1d5-06c7ba6a4b86" providerId="ADAL" clId="{A60F08A1-ED96-48E6-9FE9-C62F355F0C35}" dt="2025-09-22T00:45:50.419" v="114" actId="47"/>
        <pc:sldMkLst>
          <pc:docMk/>
          <pc:sldMk cId="1699182771" sldId="467"/>
        </pc:sldMkLst>
      </pc:sldChg>
      <pc:sldChg chg="del">
        <pc:chgData name="Annie Fontaine" userId="7ea00cc1-d8c3-410f-a1d5-06c7ba6a4b86" providerId="ADAL" clId="{A60F08A1-ED96-48E6-9FE9-C62F355F0C35}" dt="2025-09-22T00:38:41.973" v="47" actId="47"/>
        <pc:sldMkLst>
          <pc:docMk/>
          <pc:sldMk cId="824488794" sldId="469"/>
        </pc:sldMkLst>
      </pc:sldChg>
      <pc:sldChg chg="del">
        <pc:chgData name="Annie Fontaine" userId="7ea00cc1-d8c3-410f-a1d5-06c7ba6a4b86" providerId="ADAL" clId="{A60F08A1-ED96-48E6-9FE9-C62F355F0C35}" dt="2025-09-22T00:40:38.843" v="64" actId="47"/>
        <pc:sldMkLst>
          <pc:docMk/>
          <pc:sldMk cId="1216925477" sldId="470"/>
        </pc:sldMkLst>
      </pc:sldChg>
      <pc:sldChg chg="del">
        <pc:chgData name="Annie Fontaine" userId="7ea00cc1-d8c3-410f-a1d5-06c7ba6a4b86" providerId="ADAL" clId="{A60F08A1-ED96-48E6-9FE9-C62F355F0C35}" dt="2025-09-22T00:40:44.668" v="71" actId="47"/>
        <pc:sldMkLst>
          <pc:docMk/>
          <pc:sldMk cId="1430400170" sldId="471"/>
        </pc:sldMkLst>
      </pc:sldChg>
      <pc:sldChg chg="add del">
        <pc:chgData name="Annie Fontaine" userId="7ea00cc1-d8c3-410f-a1d5-06c7ba6a4b86" providerId="ADAL" clId="{A60F08A1-ED96-48E6-9FE9-C62F355F0C35}" dt="2025-09-22T00:44:16.454" v="105" actId="47"/>
        <pc:sldMkLst>
          <pc:docMk/>
          <pc:sldMk cId="1496470071" sldId="472"/>
        </pc:sldMkLst>
      </pc:sldChg>
      <pc:sldChg chg="del">
        <pc:chgData name="Annie Fontaine" userId="7ea00cc1-d8c3-410f-a1d5-06c7ba6a4b86" providerId="ADAL" clId="{A60F08A1-ED96-48E6-9FE9-C62F355F0C35}" dt="2025-09-22T00:45:46.680" v="109" actId="47"/>
        <pc:sldMkLst>
          <pc:docMk/>
          <pc:sldMk cId="3874556410" sldId="473"/>
        </pc:sldMkLst>
      </pc:sldChg>
      <pc:sldChg chg="add del">
        <pc:chgData name="Annie Fontaine" userId="7ea00cc1-d8c3-410f-a1d5-06c7ba6a4b86" providerId="ADAL" clId="{A60F08A1-ED96-48E6-9FE9-C62F355F0C35}" dt="2025-09-22T00:39:44.095" v="54" actId="47"/>
        <pc:sldMkLst>
          <pc:docMk/>
          <pc:sldMk cId="4268937882" sldId="474"/>
        </pc:sldMkLst>
      </pc:sldChg>
    </pc:docChg>
  </pc:docChgLst>
  <pc:docChgLst>
    <pc:chgData name="Monica María Bedoya Rojas - Profesional de Educación" userId="198bc652-ee77-42cf-92cf-3924507ce94b" providerId="ADAL" clId="{07DAF666-E1CC-4E69-9182-13EBB541D2AF}"/>
    <pc:docChg chg="modSld sldOrd">
      <pc:chgData name="Monica María Bedoya Rojas - Profesional de Educación" userId="198bc652-ee77-42cf-92cf-3924507ce94b" providerId="ADAL" clId="{07DAF666-E1CC-4E69-9182-13EBB541D2AF}" dt="2025-09-24T18:49:53.918" v="3"/>
      <pc:docMkLst>
        <pc:docMk/>
      </pc:docMkLst>
      <pc:sldChg chg="ord">
        <pc:chgData name="Monica María Bedoya Rojas - Profesional de Educación" userId="198bc652-ee77-42cf-92cf-3924507ce94b" providerId="ADAL" clId="{07DAF666-E1CC-4E69-9182-13EBB541D2AF}" dt="2025-09-24T18:49:53.918" v="3"/>
        <pc:sldMkLst>
          <pc:docMk/>
          <pc:sldMk cId="3734864178" sldId="36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C0AA0E-018E-6C43-9418-3AE5DE203782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64A70B5A-759F-2F45-B800-7A8F818CFFB8}">
      <dgm:prSet phldrT="[Texto]"/>
      <dgm:spPr/>
      <dgm:t>
        <a:bodyPr/>
        <a:lstStyle/>
        <a:p>
          <a:r>
            <a:rPr lang="es-MX" dirty="0"/>
            <a:t>Sesión 1: contexto vocabulario</a:t>
          </a:r>
        </a:p>
      </dgm:t>
    </dgm:pt>
    <dgm:pt modelId="{03951E78-1E36-2D4C-A515-F857A388DF38}" type="parTrans" cxnId="{F7E17949-2712-8947-B429-111421F8F6D0}">
      <dgm:prSet/>
      <dgm:spPr/>
      <dgm:t>
        <a:bodyPr/>
        <a:lstStyle/>
        <a:p>
          <a:endParaRPr lang="es-MX"/>
        </a:p>
      </dgm:t>
    </dgm:pt>
    <dgm:pt modelId="{CF884571-8B10-EE4C-AFB0-E46CD74F6E93}" type="sibTrans" cxnId="{F7E17949-2712-8947-B429-111421F8F6D0}">
      <dgm:prSet/>
      <dgm:spPr/>
      <dgm:t>
        <a:bodyPr/>
        <a:lstStyle/>
        <a:p>
          <a:endParaRPr lang="es-MX"/>
        </a:p>
      </dgm:t>
    </dgm:pt>
    <dgm:pt modelId="{16908A8D-86E8-3243-AD51-0F03EDC1C769}">
      <dgm:prSet phldrT="[Texto]"/>
      <dgm:spPr/>
      <dgm:t>
        <a:bodyPr/>
        <a:lstStyle/>
        <a:p>
          <a:r>
            <a:rPr lang="es-MX" dirty="0"/>
            <a:t>Sesión 2: Situación problema y esquema</a:t>
          </a:r>
        </a:p>
      </dgm:t>
    </dgm:pt>
    <dgm:pt modelId="{1F006E86-0031-8D4D-A05A-B797F784470A}" type="parTrans" cxnId="{82CCA1BB-4B30-854E-B357-0CAA0189631D}">
      <dgm:prSet/>
      <dgm:spPr/>
      <dgm:t>
        <a:bodyPr/>
        <a:lstStyle/>
        <a:p>
          <a:endParaRPr lang="es-MX"/>
        </a:p>
      </dgm:t>
    </dgm:pt>
    <dgm:pt modelId="{F672E3B9-CA75-1E4E-A0BC-AF45D683B438}" type="sibTrans" cxnId="{82CCA1BB-4B30-854E-B357-0CAA0189631D}">
      <dgm:prSet/>
      <dgm:spPr/>
      <dgm:t>
        <a:bodyPr/>
        <a:lstStyle/>
        <a:p>
          <a:endParaRPr lang="es-MX"/>
        </a:p>
      </dgm:t>
    </dgm:pt>
    <dgm:pt modelId="{0B5FA358-A053-5B4C-AA98-2362B2F428DB}" type="pres">
      <dgm:prSet presAssocID="{F0C0AA0E-018E-6C43-9418-3AE5DE203782}" presName="Name0" presStyleCnt="0">
        <dgm:presLayoutVars>
          <dgm:dir/>
          <dgm:resizeHandles val="exact"/>
        </dgm:presLayoutVars>
      </dgm:prSet>
      <dgm:spPr/>
    </dgm:pt>
    <dgm:pt modelId="{B3D88B9A-90F7-324C-BFC4-C2B8F661579D}" type="pres">
      <dgm:prSet presAssocID="{64A70B5A-759F-2F45-B800-7A8F818CFFB8}" presName="node" presStyleLbl="node1" presStyleIdx="0" presStyleCnt="2">
        <dgm:presLayoutVars>
          <dgm:bulletEnabled val="1"/>
        </dgm:presLayoutVars>
      </dgm:prSet>
      <dgm:spPr/>
    </dgm:pt>
    <dgm:pt modelId="{AD56320C-B578-1540-B9BB-DF16A64A359E}" type="pres">
      <dgm:prSet presAssocID="{CF884571-8B10-EE4C-AFB0-E46CD74F6E93}" presName="sibTrans" presStyleLbl="sibTrans2D1" presStyleIdx="0" presStyleCnt="1"/>
      <dgm:spPr/>
    </dgm:pt>
    <dgm:pt modelId="{66D81582-5E5F-2A4B-8562-C7E4BA2BEF95}" type="pres">
      <dgm:prSet presAssocID="{CF884571-8B10-EE4C-AFB0-E46CD74F6E93}" presName="connectorText" presStyleLbl="sibTrans2D1" presStyleIdx="0" presStyleCnt="1"/>
      <dgm:spPr/>
    </dgm:pt>
    <dgm:pt modelId="{1AA09E2D-A8E8-6346-9A83-930D29FC7555}" type="pres">
      <dgm:prSet presAssocID="{16908A8D-86E8-3243-AD51-0F03EDC1C769}" presName="node" presStyleLbl="node1" presStyleIdx="1" presStyleCnt="2">
        <dgm:presLayoutVars>
          <dgm:bulletEnabled val="1"/>
        </dgm:presLayoutVars>
      </dgm:prSet>
      <dgm:spPr/>
    </dgm:pt>
  </dgm:ptLst>
  <dgm:cxnLst>
    <dgm:cxn modelId="{D4EB0C02-6BE0-3846-8357-0717BDBB46BE}" type="presOf" srcId="{16908A8D-86E8-3243-AD51-0F03EDC1C769}" destId="{1AA09E2D-A8E8-6346-9A83-930D29FC7555}" srcOrd="0" destOrd="0" presId="urn:microsoft.com/office/officeart/2005/8/layout/process1"/>
    <dgm:cxn modelId="{F7E17949-2712-8947-B429-111421F8F6D0}" srcId="{F0C0AA0E-018E-6C43-9418-3AE5DE203782}" destId="{64A70B5A-759F-2F45-B800-7A8F818CFFB8}" srcOrd="0" destOrd="0" parTransId="{03951E78-1E36-2D4C-A515-F857A388DF38}" sibTransId="{CF884571-8B10-EE4C-AFB0-E46CD74F6E93}"/>
    <dgm:cxn modelId="{D0543B75-A1B9-B248-9DD5-1F24A5D12D74}" type="presOf" srcId="{CF884571-8B10-EE4C-AFB0-E46CD74F6E93}" destId="{66D81582-5E5F-2A4B-8562-C7E4BA2BEF95}" srcOrd="1" destOrd="0" presId="urn:microsoft.com/office/officeart/2005/8/layout/process1"/>
    <dgm:cxn modelId="{D5D3F7B8-8828-1B4A-8ADF-B01B38EC7B19}" type="presOf" srcId="{64A70B5A-759F-2F45-B800-7A8F818CFFB8}" destId="{B3D88B9A-90F7-324C-BFC4-C2B8F661579D}" srcOrd="0" destOrd="0" presId="urn:microsoft.com/office/officeart/2005/8/layout/process1"/>
    <dgm:cxn modelId="{82CCA1BB-4B30-854E-B357-0CAA0189631D}" srcId="{F0C0AA0E-018E-6C43-9418-3AE5DE203782}" destId="{16908A8D-86E8-3243-AD51-0F03EDC1C769}" srcOrd="1" destOrd="0" parTransId="{1F006E86-0031-8D4D-A05A-B797F784470A}" sibTransId="{F672E3B9-CA75-1E4E-A0BC-AF45D683B438}"/>
    <dgm:cxn modelId="{FAAF0BCD-78D8-7F49-8941-2070FF517E70}" type="presOf" srcId="{F0C0AA0E-018E-6C43-9418-3AE5DE203782}" destId="{0B5FA358-A053-5B4C-AA98-2362B2F428DB}" srcOrd="0" destOrd="0" presId="urn:microsoft.com/office/officeart/2005/8/layout/process1"/>
    <dgm:cxn modelId="{76B0BDDD-C0CD-1A44-A997-E4F091280139}" type="presOf" srcId="{CF884571-8B10-EE4C-AFB0-E46CD74F6E93}" destId="{AD56320C-B578-1540-B9BB-DF16A64A359E}" srcOrd="0" destOrd="0" presId="urn:microsoft.com/office/officeart/2005/8/layout/process1"/>
    <dgm:cxn modelId="{6FDFDADA-3B9C-8F43-A182-3973BD04F833}" type="presParOf" srcId="{0B5FA358-A053-5B4C-AA98-2362B2F428DB}" destId="{B3D88B9A-90F7-324C-BFC4-C2B8F661579D}" srcOrd="0" destOrd="0" presId="urn:microsoft.com/office/officeart/2005/8/layout/process1"/>
    <dgm:cxn modelId="{BF76CC3D-54E5-2045-BB4F-3AB8DA26D208}" type="presParOf" srcId="{0B5FA358-A053-5B4C-AA98-2362B2F428DB}" destId="{AD56320C-B578-1540-B9BB-DF16A64A359E}" srcOrd="1" destOrd="0" presId="urn:microsoft.com/office/officeart/2005/8/layout/process1"/>
    <dgm:cxn modelId="{03252AA0-6973-9D4D-94D7-B017EE97F183}" type="presParOf" srcId="{AD56320C-B578-1540-B9BB-DF16A64A359E}" destId="{66D81582-5E5F-2A4B-8562-C7E4BA2BEF95}" srcOrd="0" destOrd="0" presId="urn:microsoft.com/office/officeart/2005/8/layout/process1"/>
    <dgm:cxn modelId="{37F38613-834A-ED43-AAFD-0AD0A24A9A33}" type="presParOf" srcId="{0B5FA358-A053-5B4C-AA98-2362B2F428DB}" destId="{1AA09E2D-A8E8-6346-9A83-930D29FC755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B951AE-B69E-734D-BF81-60787705A41C}" type="doc">
      <dgm:prSet loTypeId="urn:microsoft.com/office/officeart/2005/8/layout/hProcess9" loCatId="" qsTypeId="urn:microsoft.com/office/officeart/2005/8/quickstyle/simple1" qsCatId="simple" csTypeId="urn:microsoft.com/office/officeart/2005/8/colors/colorful1" csCatId="colorful" phldr="1"/>
      <dgm:spPr/>
    </dgm:pt>
    <dgm:pt modelId="{3617764E-16F1-AF4F-A7A8-D4AFCD6DFBF3}">
      <dgm:prSet phldrT="[Texto]"/>
      <dgm:spPr/>
      <dgm:t>
        <a:bodyPr/>
        <a:lstStyle/>
        <a:p>
          <a:r>
            <a:rPr lang="es-ES" dirty="0"/>
            <a:t>Historias</a:t>
          </a:r>
        </a:p>
      </dgm:t>
    </dgm:pt>
    <dgm:pt modelId="{A79EA6EE-0DB8-9549-BC3B-E5CF19ED7E6B}" type="parTrans" cxnId="{DA976B91-61EB-0B44-A382-7CB1FB8CC18A}">
      <dgm:prSet/>
      <dgm:spPr/>
      <dgm:t>
        <a:bodyPr/>
        <a:lstStyle/>
        <a:p>
          <a:endParaRPr lang="es-ES"/>
        </a:p>
      </dgm:t>
    </dgm:pt>
    <dgm:pt modelId="{426C0712-EA04-6D45-B8A5-BC2DFFBA2ED6}" type="sibTrans" cxnId="{DA976B91-61EB-0B44-A382-7CB1FB8CC18A}">
      <dgm:prSet/>
      <dgm:spPr/>
      <dgm:t>
        <a:bodyPr/>
        <a:lstStyle/>
        <a:p>
          <a:endParaRPr lang="es-ES"/>
        </a:p>
      </dgm:t>
    </dgm:pt>
    <dgm:pt modelId="{F979C7E3-CC28-CC46-B93B-DAB68570B266}">
      <dgm:prSet phldrT="[Texto]"/>
      <dgm:spPr/>
      <dgm:t>
        <a:bodyPr/>
        <a:lstStyle/>
        <a:p>
          <a:r>
            <a:rPr lang="es-ES" dirty="0"/>
            <a:t>Para textos</a:t>
          </a:r>
        </a:p>
      </dgm:t>
    </dgm:pt>
    <dgm:pt modelId="{4C66B5AF-B905-944C-9906-F5D03D5469F8}" type="parTrans" cxnId="{75FC50A6-9359-B342-9C18-A5375FAC4ACD}">
      <dgm:prSet/>
      <dgm:spPr/>
      <dgm:t>
        <a:bodyPr/>
        <a:lstStyle/>
        <a:p>
          <a:endParaRPr lang="es-ES"/>
        </a:p>
      </dgm:t>
    </dgm:pt>
    <dgm:pt modelId="{3D807B92-BBD8-B641-90A1-91BDF632CFB4}" type="sibTrans" cxnId="{75FC50A6-9359-B342-9C18-A5375FAC4ACD}">
      <dgm:prSet/>
      <dgm:spPr/>
      <dgm:t>
        <a:bodyPr/>
        <a:lstStyle/>
        <a:p>
          <a:endParaRPr lang="es-ES"/>
        </a:p>
      </dgm:t>
    </dgm:pt>
    <dgm:pt modelId="{F7ECB0B3-FB08-7A4C-883D-772D978E563C}">
      <dgm:prSet phldrT="[Texto]"/>
      <dgm:spPr/>
      <dgm:t>
        <a:bodyPr/>
        <a:lstStyle/>
        <a:p>
          <a:r>
            <a:rPr lang="es-ES" dirty="0"/>
            <a:t>Lectura inicial aclarando vocabulario</a:t>
          </a:r>
        </a:p>
      </dgm:t>
    </dgm:pt>
    <dgm:pt modelId="{D6F3F912-03B8-8E47-A9CE-051F58FFB42A}" type="parTrans" cxnId="{E1AEAF14-9D42-3C43-A55E-37373DBF8C39}">
      <dgm:prSet/>
      <dgm:spPr/>
      <dgm:t>
        <a:bodyPr/>
        <a:lstStyle/>
        <a:p>
          <a:endParaRPr lang="es-ES"/>
        </a:p>
      </dgm:t>
    </dgm:pt>
    <dgm:pt modelId="{D6E37659-5FAE-9544-A555-C7A7B9BE1B37}" type="sibTrans" cxnId="{E1AEAF14-9D42-3C43-A55E-37373DBF8C39}">
      <dgm:prSet/>
      <dgm:spPr/>
      <dgm:t>
        <a:bodyPr/>
        <a:lstStyle/>
        <a:p>
          <a:endParaRPr lang="es-ES"/>
        </a:p>
      </dgm:t>
    </dgm:pt>
    <dgm:pt modelId="{725E3001-9981-7E4D-B401-0EC7CD310683}">
      <dgm:prSet phldrT="[Texto]"/>
      <dgm:spPr/>
      <dgm:t>
        <a:bodyPr/>
        <a:lstStyle/>
        <a:p>
          <a:r>
            <a:rPr lang="es-ES" dirty="0"/>
            <a:t>Lectura estructurando el problema</a:t>
          </a:r>
        </a:p>
      </dgm:t>
    </dgm:pt>
    <dgm:pt modelId="{3D00086B-2B31-0549-8EFB-A3BADBFC9E23}" type="parTrans" cxnId="{EA41CBF2-F3A6-2C4D-A308-DCF9BF15C22B}">
      <dgm:prSet/>
      <dgm:spPr/>
      <dgm:t>
        <a:bodyPr/>
        <a:lstStyle/>
        <a:p>
          <a:endParaRPr lang="es-ES"/>
        </a:p>
      </dgm:t>
    </dgm:pt>
    <dgm:pt modelId="{CFCA972A-B1BC-1A44-B21C-FCE4C6561DC7}" type="sibTrans" cxnId="{EA41CBF2-F3A6-2C4D-A308-DCF9BF15C22B}">
      <dgm:prSet/>
      <dgm:spPr/>
      <dgm:t>
        <a:bodyPr/>
        <a:lstStyle/>
        <a:p>
          <a:endParaRPr lang="es-ES"/>
        </a:p>
      </dgm:t>
    </dgm:pt>
    <dgm:pt modelId="{824470A6-33E2-DD45-A126-8C7CBBA6F31A}" type="pres">
      <dgm:prSet presAssocID="{27B951AE-B69E-734D-BF81-60787705A41C}" presName="CompostProcess" presStyleCnt="0">
        <dgm:presLayoutVars>
          <dgm:dir/>
          <dgm:resizeHandles val="exact"/>
        </dgm:presLayoutVars>
      </dgm:prSet>
      <dgm:spPr/>
    </dgm:pt>
    <dgm:pt modelId="{E7D3F2C5-F4D8-CB48-ADDA-7A902567E30F}" type="pres">
      <dgm:prSet presAssocID="{27B951AE-B69E-734D-BF81-60787705A41C}" presName="arrow" presStyleLbl="bgShp" presStyleIdx="0" presStyleCnt="1"/>
      <dgm:spPr/>
    </dgm:pt>
    <dgm:pt modelId="{F991F05A-A03B-D244-A458-77F2FFA3970E}" type="pres">
      <dgm:prSet presAssocID="{27B951AE-B69E-734D-BF81-60787705A41C}" presName="linearProcess" presStyleCnt="0"/>
      <dgm:spPr/>
    </dgm:pt>
    <dgm:pt modelId="{B7E81937-8242-4B48-B2E4-E81C6F1CEC54}" type="pres">
      <dgm:prSet presAssocID="{3617764E-16F1-AF4F-A7A8-D4AFCD6DFBF3}" presName="textNode" presStyleLbl="node1" presStyleIdx="0" presStyleCnt="4">
        <dgm:presLayoutVars>
          <dgm:bulletEnabled val="1"/>
        </dgm:presLayoutVars>
      </dgm:prSet>
      <dgm:spPr/>
    </dgm:pt>
    <dgm:pt modelId="{240B678B-4300-414C-880B-2A35EF01664D}" type="pres">
      <dgm:prSet presAssocID="{426C0712-EA04-6D45-B8A5-BC2DFFBA2ED6}" presName="sibTrans" presStyleCnt="0"/>
      <dgm:spPr/>
    </dgm:pt>
    <dgm:pt modelId="{5A96D7C7-CDEC-4F40-97C9-C07DC05B29B3}" type="pres">
      <dgm:prSet presAssocID="{F979C7E3-CC28-CC46-B93B-DAB68570B266}" presName="textNode" presStyleLbl="node1" presStyleIdx="1" presStyleCnt="4">
        <dgm:presLayoutVars>
          <dgm:bulletEnabled val="1"/>
        </dgm:presLayoutVars>
      </dgm:prSet>
      <dgm:spPr/>
    </dgm:pt>
    <dgm:pt modelId="{0619E79B-7AF9-D545-BD61-151E3693EF05}" type="pres">
      <dgm:prSet presAssocID="{3D807B92-BBD8-B641-90A1-91BDF632CFB4}" presName="sibTrans" presStyleCnt="0"/>
      <dgm:spPr/>
    </dgm:pt>
    <dgm:pt modelId="{223B5C38-02B0-824B-9933-678AA23D8267}" type="pres">
      <dgm:prSet presAssocID="{F7ECB0B3-FB08-7A4C-883D-772D978E563C}" presName="textNode" presStyleLbl="node1" presStyleIdx="2" presStyleCnt="4">
        <dgm:presLayoutVars>
          <dgm:bulletEnabled val="1"/>
        </dgm:presLayoutVars>
      </dgm:prSet>
      <dgm:spPr/>
    </dgm:pt>
    <dgm:pt modelId="{CBB79B31-9057-9E4E-87D3-5727694C8132}" type="pres">
      <dgm:prSet presAssocID="{D6E37659-5FAE-9544-A555-C7A7B9BE1B37}" presName="sibTrans" presStyleCnt="0"/>
      <dgm:spPr/>
    </dgm:pt>
    <dgm:pt modelId="{6D421FA6-0185-3C4C-A93F-A26CB0675B26}" type="pres">
      <dgm:prSet presAssocID="{725E3001-9981-7E4D-B401-0EC7CD310683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78050109-87C4-474E-858A-FD1B4BBC21CE}" type="presOf" srcId="{27B951AE-B69E-734D-BF81-60787705A41C}" destId="{824470A6-33E2-DD45-A126-8C7CBBA6F31A}" srcOrd="0" destOrd="0" presId="urn:microsoft.com/office/officeart/2005/8/layout/hProcess9"/>
    <dgm:cxn modelId="{E1AEAF14-9D42-3C43-A55E-37373DBF8C39}" srcId="{27B951AE-B69E-734D-BF81-60787705A41C}" destId="{F7ECB0B3-FB08-7A4C-883D-772D978E563C}" srcOrd="2" destOrd="0" parTransId="{D6F3F912-03B8-8E47-A9CE-051F58FFB42A}" sibTransId="{D6E37659-5FAE-9544-A555-C7A7B9BE1B37}"/>
    <dgm:cxn modelId="{A923082B-EDAE-6B4E-B3CA-B3994F378920}" type="presOf" srcId="{3617764E-16F1-AF4F-A7A8-D4AFCD6DFBF3}" destId="{B7E81937-8242-4B48-B2E4-E81C6F1CEC54}" srcOrd="0" destOrd="0" presId="urn:microsoft.com/office/officeart/2005/8/layout/hProcess9"/>
    <dgm:cxn modelId="{3765FC35-7801-DB42-82F3-6633C1540F36}" type="presOf" srcId="{F979C7E3-CC28-CC46-B93B-DAB68570B266}" destId="{5A96D7C7-CDEC-4F40-97C9-C07DC05B29B3}" srcOrd="0" destOrd="0" presId="urn:microsoft.com/office/officeart/2005/8/layout/hProcess9"/>
    <dgm:cxn modelId="{5EB39C5E-6806-E94E-B0FF-1A54D2E24AA9}" type="presOf" srcId="{725E3001-9981-7E4D-B401-0EC7CD310683}" destId="{6D421FA6-0185-3C4C-A93F-A26CB0675B26}" srcOrd="0" destOrd="0" presId="urn:microsoft.com/office/officeart/2005/8/layout/hProcess9"/>
    <dgm:cxn modelId="{C0A5BA70-CD0F-864E-AC49-F6FD2D0BB973}" type="presOf" srcId="{F7ECB0B3-FB08-7A4C-883D-772D978E563C}" destId="{223B5C38-02B0-824B-9933-678AA23D8267}" srcOrd="0" destOrd="0" presId="urn:microsoft.com/office/officeart/2005/8/layout/hProcess9"/>
    <dgm:cxn modelId="{DA976B91-61EB-0B44-A382-7CB1FB8CC18A}" srcId="{27B951AE-B69E-734D-BF81-60787705A41C}" destId="{3617764E-16F1-AF4F-A7A8-D4AFCD6DFBF3}" srcOrd="0" destOrd="0" parTransId="{A79EA6EE-0DB8-9549-BC3B-E5CF19ED7E6B}" sibTransId="{426C0712-EA04-6D45-B8A5-BC2DFFBA2ED6}"/>
    <dgm:cxn modelId="{75FC50A6-9359-B342-9C18-A5375FAC4ACD}" srcId="{27B951AE-B69E-734D-BF81-60787705A41C}" destId="{F979C7E3-CC28-CC46-B93B-DAB68570B266}" srcOrd="1" destOrd="0" parTransId="{4C66B5AF-B905-944C-9906-F5D03D5469F8}" sibTransId="{3D807B92-BBD8-B641-90A1-91BDF632CFB4}"/>
    <dgm:cxn modelId="{EA41CBF2-F3A6-2C4D-A308-DCF9BF15C22B}" srcId="{27B951AE-B69E-734D-BF81-60787705A41C}" destId="{725E3001-9981-7E4D-B401-0EC7CD310683}" srcOrd="3" destOrd="0" parTransId="{3D00086B-2B31-0549-8EFB-A3BADBFC9E23}" sibTransId="{CFCA972A-B1BC-1A44-B21C-FCE4C6561DC7}"/>
    <dgm:cxn modelId="{4146854B-A305-1544-9781-C570F6BEB6B5}" type="presParOf" srcId="{824470A6-33E2-DD45-A126-8C7CBBA6F31A}" destId="{E7D3F2C5-F4D8-CB48-ADDA-7A902567E30F}" srcOrd="0" destOrd="0" presId="urn:microsoft.com/office/officeart/2005/8/layout/hProcess9"/>
    <dgm:cxn modelId="{6465DF05-6E72-4947-BE37-261F2440BA6D}" type="presParOf" srcId="{824470A6-33E2-DD45-A126-8C7CBBA6F31A}" destId="{F991F05A-A03B-D244-A458-77F2FFA3970E}" srcOrd="1" destOrd="0" presId="urn:microsoft.com/office/officeart/2005/8/layout/hProcess9"/>
    <dgm:cxn modelId="{0A2C487D-F15E-B048-94B6-3B182B9F5CA3}" type="presParOf" srcId="{F991F05A-A03B-D244-A458-77F2FFA3970E}" destId="{B7E81937-8242-4B48-B2E4-E81C6F1CEC54}" srcOrd="0" destOrd="0" presId="urn:microsoft.com/office/officeart/2005/8/layout/hProcess9"/>
    <dgm:cxn modelId="{D33FE917-5599-0C49-A483-C47A6D3ECB6D}" type="presParOf" srcId="{F991F05A-A03B-D244-A458-77F2FFA3970E}" destId="{240B678B-4300-414C-880B-2A35EF01664D}" srcOrd="1" destOrd="0" presId="urn:microsoft.com/office/officeart/2005/8/layout/hProcess9"/>
    <dgm:cxn modelId="{660E1C19-8A5C-2041-B35D-4EF3FB2DF0A7}" type="presParOf" srcId="{F991F05A-A03B-D244-A458-77F2FFA3970E}" destId="{5A96D7C7-CDEC-4F40-97C9-C07DC05B29B3}" srcOrd="2" destOrd="0" presId="urn:microsoft.com/office/officeart/2005/8/layout/hProcess9"/>
    <dgm:cxn modelId="{73B41263-C9F5-9641-95EF-A782BAC1C3B0}" type="presParOf" srcId="{F991F05A-A03B-D244-A458-77F2FFA3970E}" destId="{0619E79B-7AF9-D545-BD61-151E3693EF05}" srcOrd="3" destOrd="0" presId="urn:microsoft.com/office/officeart/2005/8/layout/hProcess9"/>
    <dgm:cxn modelId="{2056A2E9-6A55-6544-8701-761F9D40FF2D}" type="presParOf" srcId="{F991F05A-A03B-D244-A458-77F2FFA3970E}" destId="{223B5C38-02B0-824B-9933-678AA23D8267}" srcOrd="4" destOrd="0" presId="urn:microsoft.com/office/officeart/2005/8/layout/hProcess9"/>
    <dgm:cxn modelId="{37AFA35E-8CA6-8549-8D15-8D039752B832}" type="presParOf" srcId="{F991F05A-A03B-D244-A458-77F2FFA3970E}" destId="{CBB79B31-9057-9E4E-87D3-5727694C8132}" srcOrd="5" destOrd="0" presId="urn:microsoft.com/office/officeart/2005/8/layout/hProcess9"/>
    <dgm:cxn modelId="{7641D4C4-DB5B-7547-9B5B-5BDDE0FA689B}" type="presParOf" srcId="{F991F05A-A03B-D244-A458-77F2FFA3970E}" destId="{6D421FA6-0185-3C4C-A93F-A26CB0675B2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7F49E4-5F5A-48D2-89F7-A6827AE956F0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59D23323-83E2-46B3-A7D3-BC9ADC23DC77}">
      <dgm:prSet phldrT="[Texto]" phldr="0"/>
      <dgm:spPr/>
      <dgm:t>
        <a:bodyPr/>
        <a:lstStyle/>
        <a:p>
          <a:r>
            <a:rPr lang="es-CO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Iniciar la resolución individual</a:t>
          </a:r>
        </a:p>
      </dgm:t>
    </dgm:pt>
    <dgm:pt modelId="{A1C95CDD-D8C3-4CF5-A97D-51A29E0B4230}" type="parTrans" cxnId="{A803E11E-2147-4AF5-8CE7-739FFCF7A1FC}">
      <dgm:prSet/>
      <dgm:spPr/>
      <dgm:t>
        <a:bodyPr/>
        <a:lstStyle/>
        <a:p>
          <a:endParaRPr lang="es-CO"/>
        </a:p>
      </dgm:t>
    </dgm:pt>
    <dgm:pt modelId="{E66EDDD3-939D-43F7-8328-4732A410E2C9}" type="sibTrans" cxnId="{A803E11E-2147-4AF5-8CE7-739FFCF7A1FC}">
      <dgm:prSet/>
      <dgm:spPr/>
      <dgm:t>
        <a:bodyPr/>
        <a:lstStyle/>
        <a:p>
          <a:endParaRPr lang="es-CO"/>
        </a:p>
      </dgm:t>
    </dgm:pt>
    <dgm:pt modelId="{E5877A20-F602-464D-B19F-03BC76624DE9}">
      <dgm:prSet phldrT="[Texto]" phldr="0"/>
      <dgm:spPr/>
      <dgm:t>
        <a:bodyPr/>
        <a:lstStyle/>
        <a:p>
          <a:r>
            <a:rPr lang="es-CO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Pausa para marcha silenciosa</a:t>
          </a:r>
        </a:p>
      </dgm:t>
    </dgm:pt>
    <dgm:pt modelId="{8742224D-FFEE-403A-B85D-909E69CA7887}" type="parTrans" cxnId="{D43D126A-32E8-4E66-8708-DB247567717F}">
      <dgm:prSet/>
      <dgm:spPr/>
      <dgm:t>
        <a:bodyPr/>
        <a:lstStyle/>
        <a:p>
          <a:endParaRPr lang="es-CO"/>
        </a:p>
      </dgm:t>
    </dgm:pt>
    <dgm:pt modelId="{216207B4-0FAD-4F04-BE84-F8A2D0D3B712}" type="sibTrans" cxnId="{D43D126A-32E8-4E66-8708-DB247567717F}">
      <dgm:prSet/>
      <dgm:spPr/>
      <dgm:t>
        <a:bodyPr/>
        <a:lstStyle/>
        <a:p>
          <a:endParaRPr lang="es-CO"/>
        </a:p>
      </dgm:t>
    </dgm:pt>
    <dgm:pt modelId="{C600C6B6-5251-45AE-BD5D-27AA82E0E9DB}">
      <dgm:prSet phldrT="[Texto]" phldr="0"/>
      <dgm:spPr/>
      <dgm:t>
        <a:bodyPr/>
        <a:lstStyle/>
        <a:p>
          <a:r>
            <a:rPr lang="es-CO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Completar la resolución</a:t>
          </a:r>
        </a:p>
      </dgm:t>
    </dgm:pt>
    <dgm:pt modelId="{312006EA-93DB-4E1E-A096-A7233CBA8087}" type="parTrans" cxnId="{8A7D09FD-CA6B-4FDA-B73E-44AAF8E89B21}">
      <dgm:prSet/>
      <dgm:spPr/>
      <dgm:t>
        <a:bodyPr/>
        <a:lstStyle/>
        <a:p>
          <a:endParaRPr lang="es-CO"/>
        </a:p>
      </dgm:t>
    </dgm:pt>
    <dgm:pt modelId="{2D1EC201-C85C-45F2-82F6-DA8CD49D69A2}" type="sibTrans" cxnId="{8A7D09FD-CA6B-4FDA-B73E-44AAF8E89B21}">
      <dgm:prSet/>
      <dgm:spPr/>
      <dgm:t>
        <a:bodyPr/>
        <a:lstStyle/>
        <a:p>
          <a:endParaRPr lang="es-CO"/>
        </a:p>
      </dgm:t>
    </dgm:pt>
    <dgm:pt modelId="{6B10ABCA-4DAB-44B0-AFB5-DEE90E00CE8B}">
      <dgm:prSet phldrT="[Texto]" phldr="0"/>
      <dgm:spPr/>
      <dgm:t>
        <a:bodyPr/>
        <a:lstStyle/>
        <a:p>
          <a:r>
            <a:rPr lang="es-CO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Reflexión sobre las estrategias usadas</a:t>
          </a:r>
          <a:endParaRPr lang="es-CO" dirty="0">
            <a:latin typeface="ADLaM Display" panose="02010000000000000000" pitchFamily="2" charset="0"/>
            <a:ea typeface="ADLaM Display" panose="02010000000000000000" pitchFamily="2" charset="0"/>
            <a:cs typeface="ADLaM Display" panose="02010000000000000000" pitchFamily="2" charset="0"/>
          </a:endParaRPr>
        </a:p>
      </dgm:t>
    </dgm:pt>
    <dgm:pt modelId="{1F349FE1-4880-468D-AEFD-1C25A0D17E60}" type="parTrans" cxnId="{DCF215CE-C397-491E-8140-647152685126}">
      <dgm:prSet/>
      <dgm:spPr/>
      <dgm:t>
        <a:bodyPr/>
        <a:lstStyle/>
        <a:p>
          <a:endParaRPr lang="es-CO"/>
        </a:p>
      </dgm:t>
    </dgm:pt>
    <dgm:pt modelId="{C6F1653F-1087-42A4-8FC2-9DFD1C6F1810}" type="sibTrans" cxnId="{DCF215CE-C397-491E-8140-647152685126}">
      <dgm:prSet/>
      <dgm:spPr/>
      <dgm:t>
        <a:bodyPr/>
        <a:lstStyle/>
        <a:p>
          <a:endParaRPr lang="es-CO"/>
        </a:p>
      </dgm:t>
    </dgm:pt>
    <dgm:pt modelId="{B9FFBE72-D107-49DC-A130-6CC86F90EFEF}" type="pres">
      <dgm:prSet presAssocID="{8A7F49E4-5F5A-48D2-89F7-A6827AE956F0}" presName="linearFlow" presStyleCnt="0">
        <dgm:presLayoutVars>
          <dgm:resizeHandles val="exact"/>
        </dgm:presLayoutVars>
      </dgm:prSet>
      <dgm:spPr/>
    </dgm:pt>
    <dgm:pt modelId="{28EF4428-59F3-41C0-A924-95FEB7CFF73A}" type="pres">
      <dgm:prSet presAssocID="{59D23323-83E2-46B3-A7D3-BC9ADC23DC77}" presName="node" presStyleLbl="node1" presStyleIdx="0" presStyleCnt="4" custScaleX="174408">
        <dgm:presLayoutVars>
          <dgm:bulletEnabled val="1"/>
        </dgm:presLayoutVars>
      </dgm:prSet>
      <dgm:spPr/>
    </dgm:pt>
    <dgm:pt modelId="{2A7910C5-0FE6-4418-88FB-7517FE26DC48}" type="pres">
      <dgm:prSet presAssocID="{E66EDDD3-939D-43F7-8328-4732A410E2C9}" presName="sibTrans" presStyleLbl="sibTrans2D1" presStyleIdx="0" presStyleCnt="3"/>
      <dgm:spPr/>
    </dgm:pt>
    <dgm:pt modelId="{A5D2DCCE-DBA9-4680-AC7D-A079DBAAC0EC}" type="pres">
      <dgm:prSet presAssocID="{E66EDDD3-939D-43F7-8328-4732A410E2C9}" presName="connectorText" presStyleLbl="sibTrans2D1" presStyleIdx="0" presStyleCnt="3"/>
      <dgm:spPr/>
    </dgm:pt>
    <dgm:pt modelId="{60AE3E95-5C9F-4C5D-9AD0-8634DFCD4546}" type="pres">
      <dgm:prSet presAssocID="{E5877A20-F602-464D-B19F-03BC76624DE9}" presName="node" presStyleLbl="node1" presStyleIdx="1" presStyleCnt="4" custScaleX="174408">
        <dgm:presLayoutVars>
          <dgm:bulletEnabled val="1"/>
        </dgm:presLayoutVars>
      </dgm:prSet>
      <dgm:spPr/>
    </dgm:pt>
    <dgm:pt modelId="{93D59BFB-58DA-4A00-87BD-B31D15004B6B}" type="pres">
      <dgm:prSet presAssocID="{216207B4-0FAD-4F04-BE84-F8A2D0D3B712}" presName="sibTrans" presStyleLbl="sibTrans2D1" presStyleIdx="1" presStyleCnt="3"/>
      <dgm:spPr/>
    </dgm:pt>
    <dgm:pt modelId="{287F83CA-D287-4584-B9CA-E96ACF5480BF}" type="pres">
      <dgm:prSet presAssocID="{216207B4-0FAD-4F04-BE84-F8A2D0D3B712}" presName="connectorText" presStyleLbl="sibTrans2D1" presStyleIdx="1" presStyleCnt="3"/>
      <dgm:spPr/>
    </dgm:pt>
    <dgm:pt modelId="{C98159FB-9A2A-417E-BB74-AB45DB80C6D3}" type="pres">
      <dgm:prSet presAssocID="{C600C6B6-5251-45AE-BD5D-27AA82E0E9DB}" presName="node" presStyleLbl="node1" presStyleIdx="2" presStyleCnt="4" custScaleX="174408">
        <dgm:presLayoutVars>
          <dgm:bulletEnabled val="1"/>
        </dgm:presLayoutVars>
      </dgm:prSet>
      <dgm:spPr/>
    </dgm:pt>
    <dgm:pt modelId="{BAE85460-F569-4A03-952A-D7B172D00E2C}" type="pres">
      <dgm:prSet presAssocID="{2D1EC201-C85C-45F2-82F6-DA8CD49D69A2}" presName="sibTrans" presStyleLbl="sibTrans2D1" presStyleIdx="2" presStyleCnt="3"/>
      <dgm:spPr/>
    </dgm:pt>
    <dgm:pt modelId="{E149AA30-E4F5-45E9-9F26-6D96D3454346}" type="pres">
      <dgm:prSet presAssocID="{2D1EC201-C85C-45F2-82F6-DA8CD49D69A2}" presName="connectorText" presStyleLbl="sibTrans2D1" presStyleIdx="2" presStyleCnt="3"/>
      <dgm:spPr/>
    </dgm:pt>
    <dgm:pt modelId="{CD710BB6-063B-434C-AE98-0C269B9BDE75}" type="pres">
      <dgm:prSet presAssocID="{6B10ABCA-4DAB-44B0-AFB5-DEE90E00CE8B}" presName="node" presStyleLbl="node1" presStyleIdx="3" presStyleCnt="4" custScaleX="174408">
        <dgm:presLayoutVars>
          <dgm:bulletEnabled val="1"/>
        </dgm:presLayoutVars>
      </dgm:prSet>
      <dgm:spPr/>
    </dgm:pt>
  </dgm:ptLst>
  <dgm:cxnLst>
    <dgm:cxn modelId="{2B04860C-0ED0-4B10-999C-9F0C7E573067}" type="presOf" srcId="{59D23323-83E2-46B3-A7D3-BC9ADC23DC77}" destId="{28EF4428-59F3-41C0-A924-95FEB7CFF73A}" srcOrd="0" destOrd="0" presId="urn:microsoft.com/office/officeart/2005/8/layout/process2"/>
    <dgm:cxn modelId="{A803E11E-2147-4AF5-8CE7-739FFCF7A1FC}" srcId="{8A7F49E4-5F5A-48D2-89F7-A6827AE956F0}" destId="{59D23323-83E2-46B3-A7D3-BC9ADC23DC77}" srcOrd="0" destOrd="0" parTransId="{A1C95CDD-D8C3-4CF5-A97D-51A29E0B4230}" sibTransId="{E66EDDD3-939D-43F7-8328-4732A410E2C9}"/>
    <dgm:cxn modelId="{434FED20-0DEC-4CB3-81F3-4786FBE170DA}" type="presOf" srcId="{E66EDDD3-939D-43F7-8328-4732A410E2C9}" destId="{2A7910C5-0FE6-4418-88FB-7517FE26DC48}" srcOrd="0" destOrd="0" presId="urn:microsoft.com/office/officeart/2005/8/layout/process2"/>
    <dgm:cxn modelId="{AC4B4831-A3CB-4B4E-9434-613B511878C7}" type="presOf" srcId="{2D1EC201-C85C-45F2-82F6-DA8CD49D69A2}" destId="{BAE85460-F569-4A03-952A-D7B172D00E2C}" srcOrd="0" destOrd="0" presId="urn:microsoft.com/office/officeart/2005/8/layout/process2"/>
    <dgm:cxn modelId="{D1B4E83E-3552-48EE-B848-84C50B67F528}" type="presOf" srcId="{E66EDDD3-939D-43F7-8328-4732A410E2C9}" destId="{A5D2DCCE-DBA9-4680-AC7D-A079DBAAC0EC}" srcOrd="1" destOrd="0" presId="urn:microsoft.com/office/officeart/2005/8/layout/process2"/>
    <dgm:cxn modelId="{D43D126A-32E8-4E66-8708-DB247567717F}" srcId="{8A7F49E4-5F5A-48D2-89F7-A6827AE956F0}" destId="{E5877A20-F602-464D-B19F-03BC76624DE9}" srcOrd="1" destOrd="0" parTransId="{8742224D-FFEE-403A-B85D-909E69CA7887}" sibTransId="{216207B4-0FAD-4F04-BE84-F8A2D0D3B712}"/>
    <dgm:cxn modelId="{208DA24D-360C-4D54-B4BF-FF8353AD84CD}" type="presOf" srcId="{6B10ABCA-4DAB-44B0-AFB5-DEE90E00CE8B}" destId="{CD710BB6-063B-434C-AE98-0C269B9BDE75}" srcOrd="0" destOrd="0" presId="urn:microsoft.com/office/officeart/2005/8/layout/process2"/>
    <dgm:cxn modelId="{8B5D027A-3C37-4F2B-84BB-FC27E8DC78A2}" type="presOf" srcId="{C600C6B6-5251-45AE-BD5D-27AA82E0E9DB}" destId="{C98159FB-9A2A-417E-BB74-AB45DB80C6D3}" srcOrd="0" destOrd="0" presId="urn:microsoft.com/office/officeart/2005/8/layout/process2"/>
    <dgm:cxn modelId="{9D0CE490-EEE9-4229-B662-AD043B6950EC}" type="presOf" srcId="{8A7F49E4-5F5A-48D2-89F7-A6827AE956F0}" destId="{B9FFBE72-D107-49DC-A130-6CC86F90EFEF}" srcOrd="0" destOrd="0" presId="urn:microsoft.com/office/officeart/2005/8/layout/process2"/>
    <dgm:cxn modelId="{0FB192A5-D7F2-49D9-B376-6843A07D159D}" type="presOf" srcId="{E5877A20-F602-464D-B19F-03BC76624DE9}" destId="{60AE3E95-5C9F-4C5D-9AD0-8634DFCD4546}" srcOrd="0" destOrd="0" presId="urn:microsoft.com/office/officeart/2005/8/layout/process2"/>
    <dgm:cxn modelId="{B7F4F4AD-55BD-49D9-9A5F-D3773610BA45}" type="presOf" srcId="{2D1EC201-C85C-45F2-82F6-DA8CD49D69A2}" destId="{E149AA30-E4F5-45E9-9F26-6D96D3454346}" srcOrd="1" destOrd="0" presId="urn:microsoft.com/office/officeart/2005/8/layout/process2"/>
    <dgm:cxn modelId="{73F9B4B9-6740-4DA8-86C7-A83D93368A06}" type="presOf" srcId="{216207B4-0FAD-4F04-BE84-F8A2D0D3B712}" destId="{93D59BFB-58DA-4A00-87BD-B31D15004B6B}" srcOrd="0" destOrd="0" presId="urn:microsoft.com/office/officeart/2005/8/layout/process2"/>
    <dgm:cxn modelId="{F9D2F9CB-C36F-4B03-BE97-10780321414A}" type="presOf" srcId="{216207B4-0FAD-4F04-BE84-F8A2D0D3B712}" destId="{287F83CA-D287-4584-B9CA-E96ACF5480BF}" srcOrd="1" destOrd="0" presId="urn:microsoft.com/office/officeart/2005/8/layout/process2"/>
    <dgm:cxn modelId="{DCF215CE-C397-491E-8140-647152685126}" srcId="{8A7F49E4-5F5A-48D2-89F7-A6827AE956F0}" destId="{6B10ABCA-4DAB-44B0-AFB5-DEE90E00CE8B}" srcOrd="3" destOrd="0" parTransId="{1F349FE1-4880-468D-AEFD-1C25A0D17E60}" sibTransId="{C6F1653F-1087-42A4-8FC2-9DFD1C6F1810}"/>
    <dgm:cxn modelId="{8A7D09FD-CA6B-4FDA-B73E-44AAF8E89B21}" srcId="{8A7F49E4-5F5A-48D2-89F7-A6827AE956F0}" destId="{C600C6B6-5251-45AE-BD5D-27AA82E0E9DB}" srcOrd="2" destOrd="0" parTransId="{312006EA-93DB-4E1E-A096-A7233CBA8087}" sibTransId="{2D1EC201-C85C-45F2-82F6-DA8CD49D69A2}"/>
    <dgm:cxn modelId="{B8056556-2A3E-45F5-BD4D-68C504C6C2CD}" type="presParOf" srcId="{B9FFBE72-D107-49DC-A130-6CC86F90EFEF}" destId="{28EF4428-59F3-41C0-A924-95FEB7CFF73A}" srcOrd="0" destOrd="0" presId="urn:microsoft.com/office/officeart/2005/8/layout/process2"/>
    <dgm:cxn modelId="{9956A68D-E220-4BFF-988F-59D5704F1CC0}" type="presParOf" srcId="{B9FFBE72-D107-49DC-A130-6CC86F90EFEF}" destId="{2A7910C5-0FE6-4418-88FB-7517FE26DC48}" srcOrd="1" destOrd="0" presId="urn:microsoft.com/office/officeart/2005/8/layout/process2"/>
    <dgm:cxn modelId="{01E43911-E6A7-4604-A668-9C28B4703148}" type="presParOf" srcId="{2A7910C5-0FE6-4418-88FB-7517FE26DC48}" destId="{A5D2DCCE-DBA9-4680-AC7D-A079DBAAC0EC}" srcOrd="0" destOrd="0" presId="urn:microsoft.com/office/officeart/2005/8/layout/process2"/>
    <dgm:cxn modelId="{5867A721-6570-4D6B-91E7-9DF4428885B0}" type="presParOf" srcId="{B9FFBE72-D107-49DC-A130-6CC86F90EFEF}" destId="{60AE3E95-5C9F-4C5D-9AD0-8634DFCD4546}" srcOrd="2" destOrd="0" presId="urn:microsoft.com/office/officeart/2005/8/layout/process2"/>
    <dgm:cxn modelId="{EB56AF3A-2985-40E0-A161-DF6C3360FAC1}" type="presParOf" srcId="{B9FFBE72-D107-49DC-A130-6CC86F90EFEF}" destId="{93D59BFB-58DA-4A00-87BD-B31D15004B6B}" srcOrd="3" destOrd="0" presId="urn:microsoft.com/office/officeart/2005/8/layout/process2"/>
    <dgm:cxn modelId="{AC2B7FA6-25C0-4703-AB23-F8AA6372CCC7}" type="presParOf" srcId="{93D59BFB-58DA-4A00-87BD-B31D15004B6B}" destId="{287F83CA-D287-4584-B9CA-E96ACF5480BF}" srcOrd="0" destOrd="0" presId="urn:microsoft.com/office/officeart/2005/8/layout/process2"/>
    <dgm:cxn modelId="{6825B205-3E30-4F3E-A8FD-C14FA6F726B0}" type="presParOf" srcId="{B9FFBE72-D107-49DC-A130-6CC86F90EFEF}" destId="{C98159FB-9A2A-417E-BB74-AB45DB80C6D3}" srcOrd="4" destOrd="0" presId="urn:microsoft.com/office/officeart/2005/8/layout/process2"/>
    <dgm:cxn modelId="{E6A3A37F-5B8E-438D-A500-2535C94BBDF3}" type="presParOf" srcId="{B9FFBE72-D107-49DC-A130-6CC86F90EFEF}" destId="{BAE85460-F569-4A03-952A-D7B172D00E2C}" srcOrd="5" destOrd="0" presId="urn:microsoft.com/office/officeart/2005/8/layout/process2"/>
    <dgm:cxn modelId="{87B404DD-EA5D-4CB8-8047-5B152325BB90}" type="presParOf" srcId="{BAE85460-F569-4A03-952A-D7B172D00E2C}" destId="{E149AA30-E4F5-45E9-9F26-6D96D3454346}" srcOrd="0" destOrd="0" presId="urn:microsoft.com/office/officeart/2005/8/layout/process2"/>
    <dgm:cxn modelId="{40A19BC7-1A26-4556-8698-4411C7561CCD}" type="presParOf" srcId="{B9FFBE72-D107-49DC-A130-6CC86F90EFEF}" destId="{CD710BB6-063B-434C-AE98-0C269B9BDE75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D88B9A-90F7-324C-BFC4-C2B8F661579D}">
      <dsp:nvSpPr>
        <dsp:cNvPr id="0" name=""/>
        <dsp:cNvSpPr/>
      </dsp:nvSpPr>
      <dsp:spPr>
        <a:xfrm>
          <a:off x="2136" y="0"/>
          <a:ext cx="4555066" cy="22229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200" kern="1200" dirty="0"/>
            <a:t>Sesión 1: contexto vocabulario</a:t>
          </a:r>
        </a:p>
      </dsp:txBody>
      <dsp:txXfrm>
        <a:off x="67243" y="65107"/>
        <a:ext cx="4424852" cy="2092712"/>
      </dsp:txXfrm>
    </dsp:sp>
    <dsp:sp modelId="{AD56320C-B578-1540-B9BB-DF16A64A359E}">
      <dsp:nvSpPr>
        <dsp:cNvPr id="0" name=""/>
        <dsp:cNvSpPr/>
      </dsp:nvSpPr>
      <dsp:spPr>
        <a:xfrm>
          <a:off x="5012708" y="546634"/>
          <a:ext cx="965674" cy="1129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400" kern="1200"/>
        </a:p>
      </dsp:txBody>
      <dsp:txXfrm>
        <a:off x="5012708" y="772565"/>
        <a:ext cx="675972" cy="677794"/>
      </dsp:txXfrm>
    </dsp:sp>
    <dsp:sp modelId="{1AA09E2D-A8E8-6346-9A83-930D29FC7555}">
      <dsp:nvSpPr>
        <dsp:cNvPr id="0" name=""/>
        <dsp:cNvSpPr/>
      </dsp:nvSpPr>
      <dsp:spPr>
        <a:xfrm>
          <a:off x="6379228" y="0"/>
          <a:ext cx="4555066" cy="22229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200" kern="1200" dirty="0"/>
            <a:t>Sesión 2: Situación problema y esquema</a:t>
          </a:r>
        </a:p>
      </dsp:txBody>
      <dsp:txXfrm>
        <a:off x="6444335" y="65107"/>
        <a:ext cx="4424852" cy="20927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3F2C5-F4D8-CB48-ADDA-7A902567E30F}">
      <dsp:nvSpPr>
        <dsp:cNvPr id="0" name=""/>
        <dsp:cNvSpPr/>
      </dsp:nvSpPr>
      <dsp:spPr>
        <a:xfrm>
          <a:off x="624671" y="0"/>
          <a:ext cx="7079606" cy="352595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E81937-8242-4B48-B2E4-E81C6F1CEC54}">
      <dsp:nvSpPr>
        <dsp:cNvPr id="0" name=""/>
        <dsp:cNvSpPr/>
      </dsp:nvSpPr>
      <dsp:spPr>
        <a:xfrm>
          <a:off x="4168" y="1057787"/>
          <a:ext cx="2004966" cy="14103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Historias</a:t>
          </a:r>
        </a:p>
      </dsp:txBody>
      <dsp:txXfrm>
        <a:off x="73017" y="1126636"/>
        <a:ext cx="1867268" cy="1272685"/>
      </dsp:txXfrm>
    </dsp:sp>
    <dsp:sp modelId="{5A96D7C7-CDEC-4F40-97C9-C07DC05B29B3}">
      <dsp:nvSpPr>
        <dsp:cNvPr id="0" name=""/>
        <dsp:cNvSpPr/>
      </dsp:nvSpPr>
      <dsp:spPr>
        <a:xfrm>
          <a:off x="2109383" y="1057787"/>
          <a:ext cx="2004966" cy="141038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Para textos</a:t>
          </a:r>
        </a:p>
      </dsp:txBody>
      <dsp:txXfrm>
        <a:off x="2178232" y="1126636"/>
        <a:ext cx="1867268" cy="1272685"/>
      </dsp:txXfrm>
    </dsp:sp>
    <dsp:sp modelId="{223B5C38-02B0-824B-9933-678AA23D8267}">
      <dsp:nvSpPr>
        <dsp:cNvPr id="0" name=""/>
        <dsp:cNvSpPr/>
      </dsp:nvSpPr>
      <dsp:spPr>
        <a:xfrm>
          <a:off x="4214598" y="1057787"/>
          <a:ext cx="2004966" cy="141038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Lectura inicial aclarando vocabulario</a:t>
          </a:r>
        </a:p>
      </dsp:txBody>
      <dsp:txXfrm>
        <a:off x="4283447" y="1126636"/>
        <a:ext cx="1867268" cy="1272685"/>
      </dsp:txXfrm>
    </dsp:sp>
    <dsp:sp modelId="{6D421FA6-0185-3C4C-A93F-A26CB0675B26}">
      <dsp:nvSpPr>
        <dsp:cNvPr id="0" name=""/>
        <dsp:cNvSpPr/>
      </dsp:nvSpPr>
      <dsp:spPr>
        <a:xfrm>
          <a:off x="6319813" y="1057787"/>
          <a:ext cx="2004966" cy="141038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Lectura estructurando el problema</a:t>
          </a:r>
        </a:p>
      </dsp:txBody>
      <dsp:txXfrm>
        <a:off x="6388662" y="1126636"/>
        <a:ext cx="1867268" cy="12726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F4428-59F3-41C0-A924-95FEB7CFF73A}">
      <dsp:nvSpPr>
        <dsp:cNvPr id="0" name=""/>
        <dsp:cNvSpPr/>
      </dsp:nvSpPr>
      <dsp:spPr>
        <a:xfrm>
          <a:off x="249376" y="2598"/>
          <a:ext cx="3034158" cy="9664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Iniciar la resolución individual</a:t>
          </a:r>
        </a:p>
      </dsp:txBody>
      <dsp:txXfrm>
        <a:off x="277684" y="30906"/>
        <a:ext cx="2977542" cy="909878"/>
      </dsp:txXfrm>
    </dsp:sp>
    <dsp:sp modelId="{2A7910C5-0FE6-4418-88FB-7517FE26DC48}">
      <dsp:nvSpPr>
        <dsp:cNvPr id="0" name=""/>
        <dsp:cNvSpPr/>
      </dsp:nvSpPr>
      <dsp:spPr>
        <a:xfrm rot="5400000">
          <a:off x="1585237" y="993254"/>
          <a:ext cx="362435" cy="4349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/>
        </a:p>
      </dsp:txBody>
      <dsp:txXfrm rot="-5400000">
        <a:off x="1635978" y="1029497"/>
        <a:ext cx="260954" cy="253705"/>
      </dsp:txXfrm>
    </dsp:sp>
    <dsp:sp modelId="{60AE3E95-5C9F-4C5D-9AD0-8634DFCD4546}">
      <dsp:nvSpPr>
        <dsp:cNvPr id="0" name=""/>
        <dsp:cNvSpPr/>
      </dsp:nvSpPr>
      <dsp:spPr>
        <a:xfrm>
          <a:off x="249376" y="1452339"/>
          <a:ext cx="3034158" cy="9664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Pausa para marcha silenciosa</a:t>
          </a:r>
        </a:p>
      </dsp:txBody>
      <dsp:txXfrm>
        <a:off x="277684" y="1480647"/>
        <a:ext cx="2977542" cy="909878"/>
      </dsp:txXfrm>
    </dsp:sp>
    <dsp:sp modelId="{93D59BFB-58DA-4A00-87BD-B31D15004B6B}">
      <dsp:nvSpPr>
        <dsp:cNvPr id="0" name=""/>
        <dsp:cNvSpPr/>
      </dsp:nvSpPr>
      <dsp:spPr>
        <a:xfrm rot="5400000">
          <a:off x="1585237" y="2442996"/>
          <a:ext cx="362435" cy="4349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/>
        </a:p>
      </dsp:txBody>
      <dsp:txXfrm rot="-5400000">
        <a:off x="1635978" y="2479239"/>
        <a:ext cx="260954" cy="253705"/>
      </dsp:txXfrm>
    </dsp:sp>
    <dsp:sp modelId="{C98159FB-9A2A-417E-BB74-AB45DB80C6D3}">
      <dsp:nvSpPr>
        <dsp:cNvPr id="0" name=""/>
        <dsp:cNvSpPr/>
      </dsp:nvSpPr>
      <dsp:spPr>
        <a:xfrm>
          <a:off x="249376" y="2902081"/>
          <a:ext cx="3034158" cy="9664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Completar la resolución</a:t>
          </a:r>
        </a:p>
      </dsp:txBody>
      <dsp:txXfrm>
        <a:off x="277684" y="2930389"/>
        <a:ext cx="2977542" cy="909878"/>
      </dsp:txXfrm>
    </dsp:sp>
    <dsp:sp modelId="{BAE85460-F569-4A03-952A-D7B172D00E2C}">
      <dsp:nvSpPr>
        <dsp:cNvPr id="0" name=""/>
        <dsp:cNvSpPr/>
      </dsp:nvSpPr>
      <dsp:spPr>
        <a:xfrm rot="5400000">
          <a:off x="1585237" y="3892737"/>
          <a:ext cx="362435" cy="4349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/>
        </a:p>
      </dsp:txBody>
      <dsp:txXfrm rot="-5400000">
        <a:off x="1635978" y="3928980"/>
        <a:ext cx="260954" cy="253705"/>
      </dsp:txXfrm>
    </dsp:sp>
    <dsp:sp modelId="{CD710BB6-063B-434C-AE98-0C269B9BDE75}">
      <dsp:nvSpPr>
        <dsp:cNvPr id="0" name=""/>
        <dsp:cNvSpPr/>
      </dsp:nvSpPr>
      <dsp:spPr>
        <a:xfrm>
          <a:off x="249376" y="4351822"/>
          <a:ext cx="3034158" cy="9664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rPr>
            <a:t>Reflexión sobre las estrategias usadas</a:t>
          </a:r>
          <a:endParaRPr lang="es-CO" sz="1800" kern="1200" dirty="0">
            <a:latin typeface="ADLaM Display" panose="02010000000000000000" pitchFamily="2" charset="0"/>
            <a:ea typeface="ADLaM Display" panose="02010000000000000000" pitchFamily="2" charset="0"/>
            <a:cs typeface="ADLaM Display" panose="02010000000000000000" pitchFamily="2" charset="0"/>
          </a:endParaRPr>
        </a:p>
      </dsp:txBody>
      <dsp:txXfrm>
        <a:off x="277684" y="4380130"/>
        <a:ext cx="2977542" cy="909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B908C-24BE-4225-9CEE-C334EDFFB133}" type="datetimeFigureOut">
              <a:rPr lang="es-CO" smtClean="0"/>
              <a:t>24/09/2025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DA952-36C2-44A1-A904-F2C43B1A95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9888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DA952-36C2-44A1-A904-F2C43B1A9531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8285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FF9933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1364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24980"/>
            <a:ext cx="10515600" cy="1325563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68306"/>
            <a:ext cx="10515600" cy="362383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7329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0938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281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5102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629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5432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813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0215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7475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9784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61327-6A30-423C-B034-8E8F0AF7D0E2}" type="datetimeFigureOut">
              <a:rPr lang="es-CO" smtClean="0"/>
              <a:t>24/09/2025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98A9F-14A1-483C-AD43-5CEA0528CA53}" type="slidenum">
              <a:rPr lang="es-CO" smtClean="0"/>
              <a:t>‹Nº›</a:t>
            </a:fld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7A51C24-9441-1F91-BA8E-16CDE266A17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356350"/>
            <a:ext cx="601514" cy="4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93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>
              <a:lumMod val="75000"/>
            </a:schemeClr>
          </a:solidFill>
          <a:latin typeface="VAG Rounde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scadia Code" pitchFamily="49" charset="0"/>
          <a:ea typeface="Cascadia Code" pitchFamily="49" charset="0"/>
          <a:cs typeface="Cascadia Code" pitchFamily="49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scadia Code" pitchFamily="49" charset="0"/>
          <a:ea typeface="Cascadia Code" pitchFamily="49" charset="0"/>
          <a:cs typeface="Cascadia Code" pitchFamily="49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scadia Code" pitchFamily="49" charset="0"/>
          <a:ea typeface="Cascadia Code" pitchFamily="49" charset="0"/>
          <a:cs typeface="Cascadia Code" pitchFamily="49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scadia Code" pitchFamily="49" charset="0"/>
          <a:ea typeface="Cascadia Code" pitchFamily="49" charset="0"/>
          <a:cs typeface="Cascadia Code" pitchFamily="49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scadia Code" pitchFamily="49" charset="0"/>
          <a:ea typeface="Cascadia Code" pitchFamily="49" charset="0"/>
          <a:cs typeface="Cascadia Code" pitchFamily="49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97C726F-688E-4468-7986-375A505FD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327" y="-54049"/>
            <a:ext cx="7076624" cy="691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98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8B434-21CC-D74C-9E08-0B7AB2386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94" y="2516488"/>
            <a:ext cx="4746674" cy="1325563"/>
          </a:xfrm>
        </p:spPr>
        <p:txBody>
          <a:bodyPr/>
          <a:lstStyle/>
          <a:p>
            <a:r>
              <a:rPr lang="es-CO" dirty="0"/>
              <a:t>Estructura del módulo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9D64DE7-3700-314C-9690-3767A5573B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8997" y="0"/>
            <a:ext cx="6443003" cy="67742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B4B4BEE-E4E2-74C5-FE2D-4BBB1CD62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351" y="566057"/>
            <a:ext cx="1635605" cy="1597568"/>
          </a:xfrm>
          <a:prstGeom prst="rect">
            <a:avLst/>
          </a:prstGeom>
        </p:spPr>
      </p:pic>
      <p:pic>
        <p:nvPicPr>
          <p:cNvPr id="3" name="Imagen 1">
            <a:extLst>
              <a:ext uri="{FF2B5EF4-FFF2-40B4-BE49-F238E27FC236}">
                <a16:creationId xmlns:a16="http://schemas.microsoft.com/office/drawing/2014/main" id="{09C0D027-AE90-30BA-3B25-BA9B5BA0A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829" y="566057"/>
            <a:ext cx="1469791" cy="130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97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1524000" y="369752"/>
            <a:ext cx="9144000" cy="771092"/>
          </a:xfrm>
        </p:spPr>
        <p:txBody>
          <a:bodyPr>
            <a:normAutofit fontScale="90000"/>
          </a:bodyPr>
          <a:lstStyle/>
          <a:p>
            <a:r>
              <a:rPr lang="es-CO" dirty="0"/>
              <a:t>Situación problema 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862711" y="1292661"/>
            <a:ext cx="9144000" cy="599192"/>
          </a:xfrm>
        </p:spPr>
        <p:txBody>
          <a:bodyPr/>
          <a:lstStyle/>
          <a:p>
            <a:r>
              <a:rPr lang="en-US" dirty="0"/>
              <a:t>Un </a:t>
            </a:r>
            <a:r>
              <a:rPr lang="en-US" dirty="0" err="1"/>
              <a:t>desfile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pueblo</a:t>
            </a:r>
            <a:endParaRPr lang="es-CO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FBF05B7-F643-CA35-62B3-4C3AD55D7A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505228"/>
              </p:ext>
            </p:extLst>
          </p:nvPr>
        </p:nvGraphicFramePr>
        <p:xfrm>
          <a:off x="522506" y="2043670"/>
          <a:ext cx="10936431" cy="222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BB3BEE5E-D86E-13E7-9A53-413F2165E6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923743">
            <a:off x="7060556" y="4669890"/>
            <a:ext cx="1384943" cy="1781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BC3155-4139-1F1F-F034-E6C5234E5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28621">
            <a:off x="9154136" y="4876067"/>
            <a:ext cx="2571018" cy="1306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906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91843" y="851926"/>
            <a:ext cx="4897582" cy="4830618"/>
          </a:xfrm>
        </p:spPr>
        <p:txBody>
          <a:bodyPr>
            <a:normAutofit/>
          </a:bodyPr>
          <a:lstStyle/>
          <a:p>
            <a:r>
              <a:rPr lang="es-CO" dirty="0"/>
              <a:t>¿De qué piensan que se trata la situación?</a:t>
            </a:r>
          </a:p>
          <a:p>
            <a:r>
              <a:rPr lang="es-CO" dirty="0"/>
              <a:t>¿Cuál podría ser su tarea?</a:t>
            </a:r>
          </a:p>
          <a:p>
            <a:r>
              <a:rPr lang="es-CO" dirty="0"/>
              <a:t>¿Qué es un desfile?</a:t>
            </a:r>
          </a:p>
          <a:p>
            <a:r>
              <a:rPr lang="es-ES" dirty="0"/>
              <a:t>¿Quiénes participan?</a:t>
            </a:r>
          </a:p>
          <a:p>
            <a:r>
              <a:rPr lang="es-CO" dirty="0"/>
              <a:t>¿Qué tipos de desfiles conocen?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9621F0-5AF2-96D5-118D-59CDC5EB1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495"/>
            <a:ext cx="6686511" cy="653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03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Lectura de la situación problema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2727" y="1220790"/>
            <a:ext cx="10515600" cy="168866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O" sz="2400" dirty="0"/>
              <a:t>Prepare a los estudiantes para escuchar la situación-problema y leerla mentalmente al tiempo. No deben tener distractores en los escritorios. Genere procedimientos claros para lograr enfocar la atención de todos los estudiantes en esta tarea.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92727" y="3235037"/>
            <a:ext cx="371070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¿Cuál es el problema?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¿Qué nos piden resolver?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¿Cómo lo vamos a lograr?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¿Hay palabras que son difíciles de entender?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¿Alguien comprendió algo diferente?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¿Alguno de ustedes está en desacuerdo? ¿Por qué? </a:t>
            </a:r>
          </a:p>
        </p:txBody>
      </p:sp>
      <p:sp>
        <p:nvSpPr>
          <p:cNvPr id="6" name="Bocadillo: ovalado 5">
            <a:extLst>
              <a:ext uri="{FF2B5EF4-FFF2-40B4-BE49-F238E27FC236}">
                <a16:creationId xmlns:a16="http://schemas.microsoft.com/office/drawing/2014/main" id="{FF1D54CF-5D09-39CB-9456-EFA1C1BD2DB4}"/>
              </a:ext>
            </a:extLst>
          </p:cNvPr>
          <p:cNvSpPr/>
          <p:nvPr/>
        </p:nvSpPr>
        <p:spPr>
          <a:xfrm>
            <a:off x="4966855" y="3124201"/>
            <a:ext cx="6386945" cy="2757054"/>
          </a:xfrm>
          <a:prstGeom prst="wedgeEllipseCallout">
            <a:avLst>
              <a:gd name="adj1" fmla="val 45111"/>
              <a:gd name="adj2" fmla="val 47927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Comprender y estructurar una situación problema es tan importante como resolverla.  Los estudiantes deben aprender a organizar la información, reconocer qué es importante y que no, evaluar si las tareas están relacionadas y determinar qué conocimientos requieren para resolverla.</a:t>
            </a:r>
          </a:p>
        </p:txBody>
      </p:sp>
    </p:spTree>
    <p:extLst>
      <p:ext uri="{BB962C8B-B14F-4D97-AF65-F5344CB8AC3E}">
        <p14:creationId xmlns:p14="http://schemas.microsoft.com/office/powerpoint/2010/main" val="2161465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F86ED2-0509-0047-B4EB-CC6B0A2B8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Para trabajar la situación problema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EF8C95C-15EE-4B42-9382-67A1AE765A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319602"/>
              </p:ext>
            </p:extLst>
          </p:nvPr>
        </p:nvGraphicFramePr>
        <p:xfrm>
          <a:off x="838200" y="1666754"/>
          <a:ext cx="8328949" cy="3525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rchete izquierdo 2">
            <a:extLst>
              <a:ext uri="{FF2B5EF4-FFF2-40B4-BE49-F238E27FC236}">
                <a16:creationId xmlns:a16="http://schemas.microsoft.com/office/drawing/2014/main" id="{C42EBB75-36E3-DD12-7F81-FCA35D8BD74E}"/>
              </a:ext>
            </a:extLst>
          </p:cNvPr>
          <p:cNvSpPr/>
          <p:nvPr/>
        </p:nvSpPr>
        <p:spPr>
          <a:xfrm rot="16200000">
            <a:off x="2569583" y="2558004"/>
            <a:ext cx="567159" cy="4294208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Corchete izquierdo 4">
            <a:extLst>
              <a:ext uri="{FF2B5EF4-FFF2-40B4-BE49-F238E27FC236}">
                <a16:creationId xmlns:a16="http://schemas.microsoft.com/office/drawing/2014/main" id="{55F697BC-CD19-FF47-DD45-300909B6B2D7}"/>
              </a:ext>
            </a:extLst>
          </p:cNvPr>
          <p:cNvSpPr/>
          <p:nvPr/>
        </p:nvSpPr>
        <p:spPr>
          <a:xfrm rot="16200000">
            <a:off x="6866200" y="2687738"/>
            <a:ext cx="567159" cy="4034740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79A2F7-E960-6FAE-616F-AA21E3816495}"/>
              </a:ext>
            </a:extLst>
          </p:cNvPr>
          <p:cNvSpPr txBox="1"/>
          <p:nvPr/>
        </p:nvSpPr>
        <p:spPr>
          <a:xfrm>
            <a:off x="2372100" y="5110060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latin typeface="VAG Rounded" pitchFamily="2" charset="77"/>
              </a:rPr>
              <a:t>Sesión 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A68FBFC-6C7E-6B00-287B-1EB65C4FB0BC}"/>
              </a:ext>
            </a:extLst>
          </p:cNvPr>
          <p:cNvSpPr txBox="1"/>
          <p:nvPr/>
        </p:nvSpPr>
        <p:spPr>
          <a:xfrm>
            <a:off x="6491586" y="5110060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latin typeface="VAG Rounded" pitchFamily="2" charset="77"/>
              </a:rPr>
              <a:t>Sesión 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E2A7608-1138-18F6-93D4-4ED3D6B935A8}"/>
              </a:ext>
            </a:extLst>
          </p:cNvPr>
          <p:cNvSpPr txBox="1"/>
          <p:nvPr/>
        </p:nvSpPr>
        <p:spPr>
          <a:xfrm>
            <a:off x="9819900" y="5110059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latin typeface="VAG Rounded" pitchFamily="2" charset="77"/>
              </a:rPr>
              <a:t>Esquema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1D0EB4-9BEC-F891-703C-C821123EC9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63057">
            <a:off x="9618562" y="2933999"/>
            <a:ext cx="2217676" cy="1158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5025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B8575E7-FBC8-39E4-DF20-7681F761F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194" y="473356"/>
            <a:ext cx="9895611" cy="591128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3ECF520-5B24-4864-E464-BC64E6339B27}"/>
              </a:ext>
            </a:extLst>
          </p:cNvPr>
          <p:cNvSpPr txBox="1"/>
          <p:nvPr/>
        </p:nvSpPr>
        <p:spPr>
          <a:xfrm rot="19401903">
            <a:off x="35250" y="663603"/>
            <a:ext cx="16353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_tradnl" dirty="0">
                <a:solidFill>
                  <a:srgbClr val="FF0000"/>
                </a:solidFill>
              </a:rPr>
              <a:t>Segunda sesión</a:t>
            </a:r>
          </a:p>
        </p:txBody>
      </p:sp>
    </p:spTree>
    <p:extLst>
      <p:ext uri="{BB962C8B-B14F-4D97-AF65-F5344CB8AC3E}">
        <p14:creationId xmlns:p14="http://schemas.microsoft.com/office/powerpoint/2010/main" val="4196263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3A37954-AB4B-18B0-00F4-C0BB25FF6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265" y="552098"/>
            <a:ext cx="10277344" cy="594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9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3E3DFC6-D65A-DEC6-7697-9066E8F43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99" y="146050"/>
            <a:ext cx="6172200" cy="6565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FE72D73-6FF3-832E-8B9C-2C9508EA1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399" y="0"/>
            <a:ext cx="5796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6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2D23E92-ECAB-CA5E-AE45-193738C01B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903"/>
          <a:stretch>
            <a:fillRect/>
          </a:stretch>
        </p:blipFill>
        <p:spPr>
          <a:xfrm>
            <a:off x="1160174" y="652922"/>
            <a:ext cx="9871651" cy="49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9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08488C-BB49-AD5C-F222-1712E63C7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932" y="260928"/>
            <a:ext cx="9596714" cy="633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1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6233C0C8-64BE-D31D-18E6-EE96A3E74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80" y="731816"/>
            <a:ext cx="4615872" cy="54611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FE72273-FBCC-DC28-AC7F-1866C0031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305" y="698417"/>
            <a:ext cx="4615872" cy="546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38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24980"/>
            <a:ext cx="7992036" cy="1325563"/>
          </a:xfrm>
        </p:spPr>
        <p:txBody>
          <a:bodyPr>
            <a:normAutofit fontScale="90000"/>
          </a:bodyPr>
          <a:lstStyle/>
          <a:p>
            <a:br>
              <a:rPr lang="es-CO" b="0" dirty="0"/>
            </a:br>
            <a:r>
              <a:rPr lang="es-CO" dirty="0"/>
              <a:t>Construcción del esquema de la situación problema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56293" y="2096095"/>
            <a:ext cx="6625826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Antes de hacer el esquema con los estudiantes, asegúrese de haber hecho el ejercicio usted mismo. Saber con antelación cómo representar el esquema, le ayudará a ser más eficaz en el momento de construirlo con sus estudiantes.  </a:t>
            </a:r>
          </a:p>
        </p:txBody>
      </p:sp>
      <p:pic>
        <p:nvPicPr>
          <p:cNvPr id="8" name="Imagen 7" descr="Caballos blancos corriendo por un cuerpo de agua">
            <a:extLst>
              <a:ext uri="{FF2B5EF4-FFF2-40B4-BE49-F238E27FC236}">
                <a16:creationId xmlns:a16="http://schemas.microsoft.com/office/drawing/2014/main" id="{F2CA00E7-E233-25DE-AB2A-3C4337E5C2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095" y="2241528"/>
            <a:ext cx="4284681" cy="297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22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40DD581-D108-070B-AC9C-8B6A540B10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28" r="2649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8950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20A07F-FDA6-3A7F-7D86-D8270B1B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90" y="237508"/>
            <a:ext cx="11257345" cy="763031"/>
          </a:xfrm>
        </p:spPr>
        <p:txBody>
          <a:bodyPr>
            <a:normAutofit/>
          </a:bodyPr>
          <a:lstStyle/>
          <a:p>
            <a:r>
              <a:rPr lang="es-ES_tradnl" dirty="0"/>
              <a:t>Centro 1: el bingo de los números decimales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44662F6-65D0-1C82-E3E3-8D7E4BCA2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679" y="1088400"/>
            <a:ext cx="4861839" cy="5532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0999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C587B-3146-6754-C568-790C85440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Manipulación :  las centésimas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4EEDCF-1D65-CF73-FB11-921ADFD10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221943"/>
            <a:ext cx="5915387" cy="5129579"/>
          </a:xfrm>
          <a:prstGeom prst="rect">
            <a:avLst/>
          </a:prstGeom>
        </p:spPr>
      </p:pic>
      <p:sp>
        <p:nvSpPr>
          <p:cNvPr id="8" name="Bocadillo: ovalado 7">
            <a:extLst>
              <a:ext uri="{FF2B5EF4-FFF2-40B4-BE49-F238E27FC236}">
                <a16:creationId xmlns:a16="http://schemas.microsoft.com/office/drawing/2014/main" id="{FA9E6628-4AA2-9E42-7FA2-CFE8BC11AABD}"/>
              </a:ext>
            </a:extLst>
          </p:cNvPr>
          <p:cNvSpPr/>
          <p:nvPr/>
        </p:nvSpPr>
        <p:spPr>
          <a:xfrm>
            <a:off x="6941127" y="1450543"/>
            <a:ext cx="5015346" cy="4188257"/>
          </a:xfrm>
          <a:prstGeom prst="wedgeEllipseCallout">
            <a:avLst>
              <a:gd name="adj1" fmla="val 39657"/>
              <a:gd name="adj2" fmla="val 4881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Los decimales permiten expresar fracciones en el sistema de base diez y son fundamentales para la precisión en la vida cotidiana y en profesiones donde la exactitud es vital. Relacionarlos con las fracciones facilita su comprensión y aplicación.</a:t>
            </a:r>
            <a:endParaRPr lang="es-CO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632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4-ne4-c1m2._video_enseñanza_explícita (540p)">
            <a:hlinkClick r:id="" action="ppaction://media"/>
            <a:extLst>
              <a:ext uri="{FF2B5EF4-FFF2-40B4-BE49-F238E27FC236}">
                <a16:creationId xmlns:a16="http://schemas.microsoft.com/office/drawing/2014/main" id="{082BEC7E-EF80-FD59-924A-92B7D536320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7817" y="218411"/>
            <a:ext cx="11416365" cy="6421178"/>
          </a:xfrm>
        </p:spPr>
      </p:pic>
    </p:spTree>
    <p:extLst>
      <p:ext uri="{BB962C8B-B14F-4D97-AF65-F5344CB8AC3E}">
        <p14:creationId xmlns:p14="http://schemas.microsoft.com/office/powerpoint/2010/main" val="279330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A820C1-A8C1-7726-DADD-D804437BE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Juguemos al bingo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CB5EE9-40C1-4D14-AFEC-0A32245BE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395015"/>
            <a:ext cx="1696453" cy="5024999"/>
          </a:xfrm>
        </p:spPr>
        <p:txBody>
          <a:bodyPr>
            <a:normAutofit fontScale="92500" lnSpcReduction="10000"/>
          </a:bodyPr>
          <a:lstStyle/>
          <a:p>
            <a:r>
              <a:rPr lang="es-CO" dirty="0"/>
              <a:t>2,2</a:t>
            </a:r>
          </a:p>
          <a:p>
            <a:r>
              <a:rPr lang="es-CO" dirty="0"/>
              <a:t>1,4</a:t>
            </a:r>
          </a:p>
          <a:p>
            <a:r>
              <a:rPr lang="es-CO" dirty="0"/>
              <a:t>4,4</a:t>
            </a:r>
          </a:p>
          <a:p>
            <a:r>
              <a:rPr lang="es-CO" dirty="0"/>
              <a:t>0,31</a:t>
            </a:r>
          </a:p>
          <a:p>
            <a:r>
              <a:rPr lang="es-CO" dirty="0"/>
              <a:t>0,14</a:t>
            </a:r>
          </a:p>
          <a:p>
            <a:r>
              <a:rPr lang="es-CO" dirty="0"/>
              <a:t>3,02</a:t>
            </a:r>
          </a:p>
          <a:p>
            <a:r>
              <a:rPr lang="es-CO" dirty="0"/>
              <a:t>3,1</a:t>
            </a:r>
          </a:p>
          <a:p>
            <a:r>
              <a:rPr lang="es-CO" dirty="0"/>
              <a:t>1,2</a:t>
            </a:r>
          </a:p>
          <a:p>
            <a:r>
              <a:rPr lang="es-CO" dirty="0"/>
              <a:t>2,06</a:t>
            </a:r>
          </a:p>
          <a:p>
            <a:r>
              <a:rPr lang="es-CO" dirty="0"/>
              <a:t>0,79</a:t>
            </a:r>
          </a:p>
          <a:p>
            <a:r>
              <a:rPr lang="es-CO" dirty="0"/>
              <a:t>3,37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794644-99AD-DE53-1348-A73CC0C6A69B}"/>
              </a:ext>
            </a:extLst>
          </p:cNvPr>
          <p:cNvSpPr txBox="1"/>
          <p:nvPr/>
        </p:nvSpPr>
        <p:spPr>
          <a:xfrm>
            <a:off x="4700335" y="1450543"/>
            <a:ext cx="169645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2,6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1,7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1,2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4,7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0,21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3,76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0,38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3,01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0,8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600" dirty="0">
                <a:latin typeface="Century Gothic" panose="020B0502020202020204" pitchFamily="34" charset="0"/>
              </a:rPr>
              <a:t>3,66</a:t>
            </a:r>
          </a:p>
        </p:txBody>
      </p:sp>
    </p:spTree>
    <p:extLst>
      <p:ext uri="{BB962C8B-B14F-4D97-AF65-F5344CB8AC3E}">
        <p14:creationId xmlns:p14="http://schemas.microsoft.com/office/powerpoint/2010/main" val="42689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17FB9-8477-DE5F-3E56-328CE208D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Memoria colectiva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80FCF5-CEE7-C09F-49A1-25CFFFA8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5" y="1020237"/>
            <a:ext cx="9179859" cy="58461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031FE0B-CB12-DAC1-85B9-1E13B7A00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665" y="124980"/>
            <a:ext cx="1467055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14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25540-BE3C-B12B-A6D8-145ECC58A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Resumen, ejercitación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F41941-FCF0-1449-E0FA-63A0D6ACF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82" y="1200773"/>
            <a:ext cx="4389622" cy="5598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B40B719-13D4-11F3-E7C4-595EDE859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669" y="1191887"/>
            <a:ext cx="4389622" cy="5606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2616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DEFF1-E2CD-1712-2F45-B5CBDEE4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Situación de aplicación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25C4BF-2BE0-1A14-7BA1-5541541AC0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1"/>
          <a:stretch>
            <a:fillRect/>
          </a:stretch>
        </p:blipFill>
        <p:spPr>
          <a:xfrm>
            <a:off x="838200" y="1450543"/>
            <a:ext cx="10515600" cy="4934831"/>
          </a:xfrm>
          <a:prstGeom prst="rect">
            <a:avLst/>
          </a:prstGeom>
        </p:spPr>
      </p:pic>
      <p:pic>
        <p:nvPicPr>
          <p:cNvPr id="2050" name="Picture 2" descr="Caballo color | Vectores de dominio público">
            <a:extLst>
              <a:ext uri="{FF2B5EF4-FFF2-40B4-BE49-F238E27FC236}">
                <a16:creationId xmlns:a16="http://schemas.microsoft.com/office/drawing/2014/main" id="{6A85E1DC-2355-3429-3EB3-8F2CFF2DA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291" y="0"/>
            <a:ext cx="1551709" cy="154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094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EB64F3-4EA5-6A8B-9E70-4A4F372C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Rutinas</a:t>
            </a:r>
          </a:p>
        </p:txBody>
      </p:sp>
      <p:pic>
        <p:nvPicPr>
          <p:cNvPr id="3" name="Marcador de contenido 4" descr="Banderines de fiesta">
            <a:extLst>
              <a:ext uri="{FF2B5EF4-FFF2-40B4-BE49-F238E27FC236}">
                <a16:creationId xmlns:a16="http://schemas.microsoft.com/office/drawing/2014/main" id="{90907C58-45D9-79A1-D70E-20F07993B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4175" y="-502557"/>
            <a:ext cx="3624263" cy="362426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DE5C826-7923-95F7-C566-5499C83F3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110" y="1280485"/>
            <a:ext cx="8070273" cy="541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70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8405B-B6B4-DF3B-67F8-56B2E263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s-CO" dirty="0"/>
              <a:t>Centro 2: Dividimos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8B37FD7-75C2-6F1F-3D40-65A61EB84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671" y="230869"/>
            <a:ext cx="5032129" cy="6396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5897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e4-ne4-c4m2_enseñanza_explícita_(r3-4-5) (540p)">
            <a:hlinkClick r:id="" action="ppaction://media"/>
            <a:extLst>
              <a:ext uri="{FF2B5EF4-FFF2-40B4-BE49-F238E27FC236}">
                <a16:creationId xmlns:a16="http://schemas.microsoft.com/office/drawing/2014/main" id="{C67F9CE7-E7F5-494D-51B0-5656A37ECC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623" y="314885"/>
            <a:ext cx="103632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4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1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A25136-71B0-3305-3C8C-DF5E93DB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/>
          <a:lstStyle/>
          <a:p>
            <a:r>
              <a:rPr lang="es-CO" dirty="0"/>
              <a:t>Memoria colectiva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A3E46D-6F56-DADA-E10C-2CF758B5E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365929"/>
            <a:ext cx="7777480" cy="53317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A770DF7-153F-A279-0F43-CAC0BE1F0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905" y="123426"/>
            <a:ext cx="1467055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01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E1160-F0CC-A5ED-0B58-9D1D6112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2138"/>
          </a:xfrm>
        </p:spPr>
        <p:txBody>
          <a:bodyPr/>
          <a:lstStyle/>
          <a:p>
            <a:r>
              <a:rPr lang="es-CO" dirty="0"/>
              <a:t>Resumen, ejercitación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9A256D-802E-FD04-ACEA-131734F88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19755"/>
            <a:ext cx="4548514" cy="5796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1EF2527-792E-E7C2-5680-A4629BB01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86" y="934038"/>
            <a:ext cx="4410384" cy="5782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8710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DA6F6-0C6A-FAEB-6D68-F06B9CA78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Situación de aplicación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7FBF32-45A9-1158-FFE3-A8D1B6ABE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56" y="1645395"/>
            <a:ext cx="11101168" cy="3640979"/>
          </a:xfrm>
          <a:prstGeom prst="rect">
            <a:avLst/>
          </a:prstGeom>
        </p:spPr>
      </p:pic>
      <p:pic>
        <p:nvPicPr>
          <p:cNvPr id="5" name="Picture 2" descr="Caballo color | Vectores de dominio público">
            <a:extLst>
              <a:ext uri="{FF2B5EF4-FFF2-40B4-BE49-F238E27FC236}">
                <a16:creationId xmlns:a16="http://schemas.microsoft.com/office/drawing/2014/main" id="{2818DB43-0B93-BAF4-B812-15BB771B0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291" y="0"/>
            <a:ext cx="1551709" cy="154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943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E2C8E-3E6E-9556-E045-7A51B413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Fase de resolución de la S.P.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7F2C80-69A3-4580-6D7C-71F512D0D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8105173" cy="4559160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ECFFE8B-6702-3596-7E49-1D57DE6C87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866031"/>
              </p:ext>
            </p:extLst>
          </p:nvPr>
        </p:nvGraphicFramePr>
        <p:xfrm>
          <a:off x="7606144" y="817418"/>
          <a:ext cx="3532911" cy="5320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3843036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4220</TotalTime>
  <Words>385</Words>
  <Application>Microsoft Office PowerPoint</Application>
  <PresentationFormat>Panorámica</PresentationFormat>
  <Paragraphs>70</Paragraphs>
  <Slides>28</Slides>
  <Notes>1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5" baseType="lpstr">
      <vt:lpstr>ADLaM Display</vt:lpstr>
      <vt:lpstr>Arial</vt:lpstr>
      <vt:lpstr>Calibri</vt:lpstr>
      <vt:lpstr>Cascadia Code</vt:lpstr>
      <vt:lpstr>Century Gothic</vt:lpstr>
      <vt:lpstr>VAG Rounded</vt:lpstr>
      <vt:lpstr>1_Tema de Office</vt:lpstr>
      <vt:lpstr>Presentación de PowerPoint</vt:lpstr>
      <vt:lpstr>Estructura del módulo</vt:lpstr>
      <vt:lpstr>Situación problema </vt:lpstr>
      <vt:lpstr>Presentación de PowerPoint</vt:lpstr>
      <vt:lpstr>Lectura de la situación problema</vt:lpstr>
      <vt:lpstr>Para trabajar la situación problema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Construcción del esquema de la situación problema</vt:lpstr>
      <vt:lpstr>Presentación de PowerPoint</vt:lpstr>
      <vt:lpstr>Centro 1: el bingo de los números decimales</vt:lpstr>
      <vt:lpstr>Manipulación :  las centésimas</vt:lpstr>
      <vt:lpstr>Presentación de PowerPoint</vt:lpstr>
      <vt:lpstr>Juguemos al bingo</vt:lpstr>
      <vt:lpstr>Memoria colectiva</vt:lpstr>
      <vt:lpstr>Resumen, ejercitación</vt:lpstr>
      <vt:lpstr>Situación de aplicación</vt:lpstr>
      <vt:lpstr>Rutinas</vt:lpstr>
      <vt:lpstr>Centro 2: Dividimos</vt:lpstr>
      <vt:lpstr>Presentación de PowerPoint</vt:lpstr>
      <vt:lpstr>Memoria colectiva</vt:lpstr>
      <vt:lpstr>Resumen, ejercitación</vt:lpstr>
      <vt:lpstr>Situación de aplicación</vt:lpstr>
      <vt:lpstr>Fase de resolución de la S.P.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a realizar</dc:title>
  <dc:creator>maduque</dc:creator>
  <cp:lastModifiedBy>Monica María Bedoya Rojas - Profesional de Educación</cp:lastModifiedBy>
  <cp:revision>78</cp:revision>
  <dcterms:created xsi:type="dcterms:W3CDTF">2019-05-23T15:57:24Z</dcterms:created>
  <dcterms:modified xsi:type="dcterms:W3CDTF">2025-09-24T18:50:00Z</dcterms:modified>
</cp:coreProperties>
</file>